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3" r:id="rId4"/>
  </p:sldMasterIdLst>
  <p:notesMasterIdLst>
    <p:notesMasterId r:id="rId41"/>
  </p:notesMasterIdLst>
  <p:sldIdLst>
    <p:sldId id="256" r:id="rId5"/>
    <p:sldId id="259" r:id="rId6"/>
    <p:sldId id="260" r:id="rId7"/>
    <p:sldId id="364" r:id="rId8"/>
    <p:sldId id="365" r:id="rId9"/>
    <p:sldId id="366" r:id="rId10"/>
    <p:sldId id="367" r:id="rId11"/>
    <p:sldId id="368" r:id="rId12"/>
    <p:sldId id="369" r:id="rId13"/>
    <p:sldId id="370" r:id="rId14"/>
    <p:sldId id="371" r:id="rId15"/>
    <p:sldId id="267" r:id="rId16"/>
    <p:sldId id="268" r:id="rId17"/>
    <p:sldId id="274" r:id="rId18"/>
    <p:sldId id="270" r:id="rId19"/>
    <p:sldId id="271" r:id="rId20"/>
    <p:sldId id="272" r:id="rId21"/>
    <p:sldId id="275" r:id="rId22"/>
    <p:sldId id="276" r:id="rId23"/>
    <p:sldId id="362" r:id="rId24"/>
    <p:sldId id="262" r:id="rId25"/>
    <p:sldId id="363" r:id="rId26"/>
    <p:sldId id="359" r:id="rId27"/>
    <p:sldId id="266" r:id="rId28"/>
    <p:sldId id="358" r:id="rId29"/>
    <p:sldId id="360" r:id="rId30"/>
    <p:sldId id="372" r:id="rId31"/>
    <p:sldId id="373" r:id="rId32"/>
    <p:sldId id="263" r:id="rId33"/>
    <p:sldId id="378" r:id="rId34"/>
    <p:sldId id="374" r:id="rId35"/>
    <p:sldId id="265" r:id="rId36"/>
    <p:sldId id="264" r:id="rId37"/>
    <p:sldId id="375" r:id="rId38"/>
    <p:sldId id="361" r:id="rId39"/>
    <p:sldId id="379" r:id="rId40"/>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6A200"/>
    <a:srgbClr val="63277B"/>
    <a:srgbClr val="CEB4C6"/>
    <a:srgbClr val="E30613"/>
    <a:srgbClr val="BD172E"/>
    <a:srgbClr val="FFFFFF"/>
    <a:srgbClr val="C2A3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5" autoAdjust="0"/>
    <p:restoredTop sz="85994" autoAdjust="0"/>
  </p:normalViewPr>
  <p:slideViewPr>
    <p:cSldViewPr snapToGrid="0">
      <p:cViewPr varScale="1">
        <p:scale>
          <a:sx n="71" d="100"/>
          <a:sy n="71" d="100"/>
        </p:scale>
        <p:origin x="99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20" Type="http://schemas.openxmlformats.org/officeDocument/2006/relationships/slide" Target="slides/slide16.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523076-0527-4E97-A361-B39D5B3A5773}" type="datetimeFigureOut">
              <a:rPr lang="de-DE" smtClean="0"/>
              <a:t>11.02.2026</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45F71E-7B6B-47A9-881E-93B06131E654}" type="slidenum">
              <a:rPr lang="de-DE" smtClean="0"/>
              <a:t>‹Nr.›</a:t>
            </a:fld>
            <a:endParaRPr lang="de-DE"/>
          </a:p>
        </p:txBody>
      </p:sp>
    </p:spTree>
    <p:extLst>
      <p:ext uri="{BB962C8B-B14F-4D97-AF65-F5344CB8AC3E}">
        <p14:creationId xmlns:p14="http://schemas.microsoft.com/office/powerpoint/2010/main" val="24828454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D445F71E-7B6B-47A9-881E-93B06131E654}" type="slidenum">
              <a:rPr lang="de-DE" smtClean="0"/>
              <a:t>11</a:t>
            </a:fld>
            <a:endParaRPr lang="de-DE"/>
          </a:p>
        </p:txBody>
      </p:sp>
    </p:spTree>
    <p:extLst>
      <p:ext uri="{BB962C8B-B14F-4D97-AF65-F5344CB8AC3E}">
        <p14:creationId xmlns:p14="http://schemas.microsoft.com/office/powerpoint/2010/main" val="352494625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106D430-C723-49D7-3520-4DD98FB49C15}"/>
              </a:ext>
            </a:extLst>
          </p:cNvPr>
          <p:cNvSpPr>
            <a:spLocks noGrp="1"/>
          </p:cNvSpPr>
          <p:nvPr>
            <p:ph type="ctrTitle"/>
          </p:nvPr>
        </p:nvSpPr>
        <p:spPr>
          <a:xfrm>
            <a:off x="407987" y="1692275"/>
            <a:ext cx="11376025" cy="2387600"/>
          </a:xfrm>
        </p:spPr>
        <p:txBody>
          <a:bodyPr anchor="b"/>
          <a:lstStyle>
            <a:lvl1pPr algn="ctr">
              <a:defRPr sz="6000"/>
            </a:lvl1pPr>
          </a:lstStyle>
          <a:p>
            <a:r>
              <a:rPr lang="de-DE" dirty="0"/>
              <a:t>Mastertitelformat bearbeiten</a:t>
            </a:r>
          </a:p>
        </p:txBody>
      </p:sp>
      <p:sp>
        <p:nvSpPr>
          <p:cNvPr id="3" name="Untertitel 2">
            <a:extLst>
              <a:ext uri="{FF2B5EF4-FFF2-40B4-BE49-F238E27FC236}">
                <a16:creationId xmlns:a16="http://schemas.microsoft.com/office/drawing/2014/main" id="{198E982D-56EF-7929-61DD-6822A0638AB1}"/>
              </a:ext>
            </a:extLst>
          </p:cNvPr>
          <p:cNvSpPr>
            <a:spLocks noGrp="1"/>
          </p:cNvSpPr>
          <p:nvPr>
            <p:ph type="subTitle" idx="1"/>
          </p:nvPr>
        </p:nvSpPr>
        <p:spPr>
          <a:xfrm>
            <a:off x="407988" y="4079875"/>
            <a:ext cx="11376024"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Master-Untertitelformat bearbeiten</a:t>
            </a:r>
          </a:p>
        </p:txBody>
      </p:sp>
      <p:sp>
        <p:nvSpPr>
          <p:cNvPr id="4" name="Datumsplatzhalter 3">
            <a:extLst>
              <a:ext uri="{FF2B5EF4-FFF2-40B4-BE49-F238E27FC236}">
                <a16:creationId xmlns:a16="http://schemas.microsoft.com/office/drawing/2014/main" id="{06644977-814C-DF8C-5B07-592F9A045406}"/>
              </a:ext>
            </a:extLst>
          </p:cNvPr>
          <p:cNvSpPr>
            <a:spLocks noGrp="1"/>
          </p:cNvSpPr>
          <p:nvPr>
            <p:ph type="dt" sz="half" idx="10"/>
          </p:nvPr>
        </p:nvSpPr>
        <p:spPr/>
        <p:txBody>
          <a:bodyPr/>
          <a:lstStyle/>
          <a:p>
            <a:fld id="{EFA4218E-99D6-43B1-A7C0-A3E2BC3AD21B}" type="datetime1">
              <a:rPr lang="de-DE" smtClean="0"/>
              <a:t>11.02.2026</a:t>
            </a:fld>
            <a:endParaRPr lang="de-DE"/>
          </a:p>
        </p:txBody>
      </p:sp>
      <p:sp>
        <p:nvSpPr>
          <p:cNvPr id="6" name="Foliennummernplatzhalter 5">
            <a:extLst>
              <a:ext uri="{FF2B5EF4-FFF2-40B4-BE49-F238E27FC236}">
                <a16:creationId xmlns:a16="http://schemas.microsoft.com/office/drawing/2014/main" id="{E724B75F-2DCF-9B02-7C40-A45BF5566506}"/>
              </a:ext>
            </a:extLst>
          </p:cNvPr>
          <p:cNvSpPr>
            <a:spLocks noGrp="1"/>
          </p:cNvSpPr>
          <p:nvPr>
            <p:ph type="sldNum" sz="quarter" idx="12"/>
          </p:nvPr>
        </p:nvSpPr>
        <p:spPr/>
        <p:txBody>
          <a:bodyPr/>
          <a:lstStyle/>
          <a:p>
            <a:fld id="{BCCB1FF1-BD9C-47F3-B88A-0804CC4D619B}" type="slidenum">
              <a:rPr lang="de-DE" smtClean="0"/>
              <a:t>‹Nr.›</a:t>
            </a:fld>
            <a:endParaRPr lang="de-DE"/>
          </a:p>
        </p:txBody>
      </p:sp>
      <p:pic>
        <p:nvPicPr>
          <p:cNvPr id="7" name="Grafik 6">
            <a:extLst>
              <a:ext uri="{FF2B5EF4-FFF2-40B4-BE49-F238E27FC236}">
                <a16:creationId xmlns:a16="http://schemas.microsoft.com/office/drawing/2014/main" id="{A48D22B2-417E-D6CC-4A1C-A86AAC5DF82F}"/>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3475387" y="492125"/>
            <a:ext cx="5241223" cy="1824037"/>
          </a:xfrm>
          <a:prstGeom prst="rect">
            <a:avLst/>
          </a:prstGeom>
        </p:spPr>
      </p:pic>
    </p:spTree>
    <p:extLst>
      <p:ext uri="{BB962C8B-B14F-4D97-AF65-F5344CB8AC3E}">
        <p14:creationId xmlns:p14="http://schemas.microsoft.com/office/powerpoint/2010/main" val="41527584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ild links, Text rechts">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BBEEA15D-5B66-8E94-0EF7-9D26B1B70CF5}"/>
              </a:ext>
            </a:extLst>
          </p:cNvPr>
          <p:cNvSpPr>
            <a:spLocks noGrp="1"/>
          </p:cNvSpPr>
          <p:nvPr>
            <p:ph type="dt" sz="half" idx="10"/>
          </p:nvPr>
        </p:nvSpPr>
        <p:spPr/>
        <p:txBody>
          <a:bodyPr/>
          <a:lstStyle/>
          <a:p>
            <a:fld id="{DCDCD875-81F9-4FEE-8F1E-1CAE2A616217}" type="datetime1">
              <a:rPr lang="de-DE" smtClean="0"/>
              <a:t>11.02.2026</a:t>
            </a:fld>
            <a:endParaRPr lang="de-DE"/>
          </a:p>
        </p:txBody>
      </p:sp>
      <p:sp>
        <p:nvSpPr>
          <p:cNvPr id="4" name="Foliennummernplatzhalter 3">
            <a:extLst>
              <a:ext uri="{FF2B5EF4-FFF2-40B4-BE49-F238E27FC236}">
                <a16:creationId xmlns:a16="http://schemas.microsoft.com/office/drawing/2014/main" id="{3DE74D68-B617-A7F7-DAE1-D4742E890C62}"/>
              </a:ext>
            </a:extLst>
          </p:cNvPr>
          <p:cNvSpPr>
            <a:spLocks noGrp="1"/>
          </p:cNvSpPr>
          <p:nvPr>
            <p:ph type="sldNum" sz="quarter" idx="12"/>
          </p:nvPr>
        </p:nvSpPr>
        <p:spPr/>
        <p:txBody>
          <a:bodyPr/>
          <a:lstStyle/>
          <a:p>
            <a:fld id="{BCCB1FF1-BD9C-47F3-B88A-0804CC4D619B}" type="slidenum">
              <a:rPr lang="de-DE" smtClean="0"/>
              <a:t>‹Nr.›</a:t>
            </a:fld>
            <a:endParaRPr lang="de-DE"/>
          </a:p>
        </p:txBody>
      </p:sp>
      <p:grpSp>
        <p:nvGrpSpPr>
          <p:cNvPr id="5" name="Group 3">
            <a:extLst>
              <a:ext uri="{FF2B5EF4-FFF2-40B4-BE49-F238E27FC236}">
                <a16:creationId xmlns:a16="http://schemas.microsoft.com/office/drawing/2014/main" id="{0CB48443-CE55-FDA3-BF8D-BA08FE0C0731}"/>
              </a:ext>
            </a:extLst>
          </p:cNvPr>
          <p:cNvGrpSpPr/>
          <p:nvPr userDrawn="1"/>
        </p:nvGrpSpPr>
        <p:grpSpPr>
          <a:xfrm>
            <a:off x="5670550" y="3366162"/>
            <a:ext cx="6279836" cy="2435548"/>
            <a:chOff x="161668" y="-9525"/>
            <a:chExt cx="11398824" cy="4871095"/>
          </a:xfrm>
        </p:grpSpPr>
        <p:sp>
          <p:nvSpPr>
            <p:cNvPr id="6" name="TextBox 4">
              <a:extLst>
                <a:ext uri="{FF2B5EF4-FFF2-40B4-BE49-F238E27FC236}">
                  <a16:creationId xmlns:a16="http://schemas.microsoft.com/office/drawing/2014/main" id="{186E18A6-7FC7-D9C0-96ED-98F4A4FBE998}"/>
                </a:ext>
              </a:extLst>
            </p:cNvPr>
            <p:cNvSpPr txBox="1"/>
            <p:nvPr/>
          </p:nvSpPr>
          <p:spPr>
            <a:xfrm>
              <a:off x="161668" y="-9525"/>
              <a:ext cx="11398824" cy="1538882"/>
            </a:xfrm>
            <a:prstGeom prst="rect">
              <a:avLst/>
            </a:prstGeom>
            <a:ln>
              <a:solidFill>
                <a:srgbClr val="FF0000"/>
              </a:solidFill>
            </a:ln>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nSpc>
                  <a:spcPts val="7200"/>
                </a:lnSpc>
              </a:pPr>
              <a:endParaRPr lang="en-US" sz="2000" i="1" dirty="0">
                <a:solidFill>
                  <a:srgbClr val="191919"/>
                </a:solidFill>
                <a:latin typeface="Jost Light" pitchFamily="2" charset="0"/>
                <a:ea typeface="Jost Light" pitchFamily="2" charset="0"/>
                <a:cs typeface="Public Sans"/>
                <a:sym typeface="Public Sans"/>
              </a:endParaRPr>
            </a:p>
          </p:txBody>
        </p:sp>
        <p:sp>
          <p:nvSpPr>
            <p:cNvPr id="7" name="AutoShape 6">
              <a:extLst>
                <a:ext uri="{FF2B5EF4-FFF2-40B4-BE49-F238E27FC236}">
                  <a16:creationId xmlns:a16="http://schemas.microsoft.com/office/drawing/2014/main" id="{70326AAF-0B0C-0550-B5A9-E9FCB505AE80}"/>
                </a:ext>
              </a:extLst>
            </p:cNvPr>
            <p:cNvSpPr/>
            <p:nvPr/>
          </p:nvSpPr>
          <p:spPr>
            <a:xfrm>
              <a:off x="161670" y="4838142"/>
              <a:ext cx="11096831" cy="23428"/>
            </a:xfrm>
            <a:prstGeom prst="line">
              <a:avLst/>
            </a:prstGeom>
            <a:ln w="139700" cap="flat">
              <a:solidFill>
                <a:srgbClr val="FF0000"/>
              </a:solidFill>
              <a:prstDash val="solid"/>
              <a:headEnd type="none" w="sm" len="sm"/>
              <a:tailEnd type="none" w="sm" len="sm"/>
            </a:ln>
          </p:spPr>
          <p:txBody>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endParaRPr lang="de-DE" sz="800" dirty="0"/>
            </a:p>
          </p:txBody>
        </p:sp>
      </p:grpSp>
      <p:sp>
        <p:nvSpPr>
          <p:cNvPr id="11" name="Textplatzhalter 10">
            <a:extLst>
              <a:ext uri="{FF2B5EF4-FFF2-40B4-BE49-F238E27FC236}">
                <a16:creationId xmlns:a16="http://schemas.microsoft.com/office/drawing/2014/main" id="{92A7011B-E8C6-767D-3026-C26B5633ACB0}"/>
              </a:ext>
            </a:extLst>
          </p:cNvPr>
          <p:cNvSpPr>
            <a:spLocks noGrp="1"/>
          </p:cNvSpPr>
          <p:nvPr>
            <p:ph type="body" sz="quarter" idx="13"/>
          </p:nvPr>
        </p:nvSpPr>
        <p:spPr>
          <a:xfrm>
            <a:off x="5670550" y="2081047"/>
            <a:ext cx="6113463" cy="3520965"/>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3" name="Bildplatzhalter 12">
            <a:extLst>
              <a:ext uri="{FF2B5EF4-FFF2-40B4-BE49-F238E27FC236}">
                <a16:creationId xmlns:a16="http://schemas.microsoft.com/office/drawing/2014/main" id="{AAC8A307-3B50-6BA1-944E-DA55A54D2078}"/>
              </a:ext>
            </a:extLst>
          </p:cNvPr>
          <p:cNvSpPr>
            <a:spLocks noGrp="1"/>
          </p:cNvSpPr>
          <p:nvPr>
            <p:ph type="pic" sz="quarter" idx="14"/>
          </p:nvPr>
        </p:nvSpPr>
        <p:spPr>
          <a:xfrm>
            <a:off x="407988" y="1628775"/>
            <a:ext cx="4949825" cy="4679950"/>
          </a:xfrm>
        </p:spPr>
        <p:txBody>
          <a:bodyPr/>
          <a:lstStyle/>
          <a:p>
            <a:endParaRPr lang="de-DE"/>
          </a:p>
        </p:txBody>
      </p:sp>
      <p:sp>
        <p:nvSpPr>
          <p:cNvPr id="8" name="Titel 1">
            <a:extLst>
              <a:ext uri="{FF2B5EF4-FFF2-40B4-BE49-F238E27FC236}">
                <a16:creationId xmlns:a16="http://schemas.microsoft.com/office/drawing/2014/main" id="{281FC872-60AD-C2C1-7C69-CC3D241CB4AA}"/>
              </a:ext>
            </a:extLst>
          </p:cNvPr>
          <p:cNvSpPr>
            <a:spLocks noGrp="1"/>
          </p:cNvSpPr>
          <p:nvPr>
            <p:ph type="title"/>
          </p:nvPr>
        </p:nvSpPr>
        <p:spPr>
          <a:xfrm>
            <a:off x="407988" y="260350"/>
            <a:ext cx="7993062" cy="1008431"/>
          </a:xfrm>
        </p:spPr>
        <p:txBody>
          <a:bodyPr/>
          <a:lstStyle/>
          <a:p>
            <a:r>
              <a:rPr lang="de-DE" dirty="0"/>
              <a:t>Mastertitelformat bearbeiten</a:t>
            </a:r>
          </a:p>
        </p:txBody>
      </p:sp>
    </p:spTree>
    <p:extLst>
      <p:ext uri="{BB962C8B-B14F-4D97-AF65-F5344CB8AC3E}">
        <p14:creationId xmlns:p14="http://schemas.microsoft.com/office/powerpoint/2010/main" val="26576157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ild rechts, Text links">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BBEEA15D-5B66-8E94-0EF7-9D26B1B70CF5}"/>
              </a:ext>
            </a:extLst>
          </p:cNvPr>
          <p:cNvSpPr>
            <a:spLocks noGrp="1"/>
          </p:cNvSpPr>
          <p:nvPr>
            <p:ph type="dt" sz="half" idx="10"/>
          </p:nvPr>
        </p:nvSpPr>
        <p:spPr/>
        <p:txBody>
          <a:bodyPr/>
          <a:lstStyle/>
          <a:p>
            <a:fld id="{28816A08-0D4A-4EE7-8AF9-4FBA4F909DDF}" type="datetime1">
              <a:rPr lang="de-DE" smtClean="0"/>
              <a:t>11.02.2026</a:t>
            </a:fld>
            <a:endParaRPr lang="de-DE"/>
          </a:p>
        </p:txBody>
      </p:sp>
      <p:sp>
        <p:nvSpPr>
          <p:cNvPr id="4" name="Foliennummernplatzhalter 3">
            <a:extLst>
              <a:ext uri="{FF2B5EF4-FFF2-40B4-BE49-F238E27FC236}">
                <a16:creationId xmlns:a16="http://schemas.microsoft.com/office/drawing/2014/main" id="{3DE74D68-B617-A7F7-DAE1-D4742E890C62}"/>
              </a:ext>
            </a:extLst>
          </p:cNvPr>
          <p:cNvSpPr>
            <a:spLocks noGrp="1"/>
          </p:cNvSpPr>
          <p:nvPr>
            <p:ph type="sldNum" sz="quarter" idx="12"/>
          </p:nvPr>
        </p:nvSpPr>
        <p:spPr/>
        <p:txBody>
          <a:bodyPr/>
          <a:lstStyle/>
          <a:p>
            <a:fld id="{BCCB1FF1-BD9C-47F3-B88A-0804CC4D619B}" type="slidenum">
              <a:rPr lang="de-DE" smtClean="0"/>
              <a:t>‹Nr.›</a:t>
            </a:fld>
            <a:endParaRPr lang="de-DE"/>
          </a:p>
        </p:txBody>
      </p:sp>
      <p:grpSp>
        <p:nvGrpSpPr>
          <p:cNvPr id="5" name="Group 3">
            <a:extLst>
              <a:ext uri="{FF2B5EF4-FFF2-40B4-BE49-F238E27FC236}">
                <a16:creationId xmlns:a16="http://schemas.microsoft.com/office/drawing/2014/main" id="{0CB48443-CE55-FDA3-BF8D-BA08FE0C0731}"/>
              </a:ext>
            </a:extLst>
          </p:cNvPr>
          <p:cNvGrpSpPr/>
          <p:nvPr userDrawn="1"/>
        </p:nvGrpSpPr>
        <p:grpSpPr>
          <a:xfrm>
            <a:off x="407988" y="2327886"/>
            <a:ext cx="6280445" cy="3474868"/>
            <a:chOff x="160563" y="-9525"/>
            <a:chExt cx="11399929" cy="6949735"/>
          </a:xfrm>
        </p:grpSpPr>
        <p:sp>
          <p:nvSpPr>
            <p:cNvPr id="6" name="TextBox 4">
              <a:extLst>
                <a:ext uri="{FF2B5EF4-FFF2-40B4-BE49-F238E27FC236}">
                  <a16:creationId xmlns:a16="http://schemas.microsoft.com/office/drawing/2014/main" id="{186E18A6-7FC7-D9C0-96ED-98F4A4FBE998}"/>
                </a:ext>
              </a:extLst>
            </p:cNvPr>
            <p:cNvSpPr txBox="1"/>
            <p:nvPr/>
          </p:nvSpPr>
          <p:spPr>
            <a:xfrm>
              <a:off x="161668" y="-9525"/>
              <a:ext cx="11398824" cy="1538882"/>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nSpc>
                  <a:spcPts val="7200"/>
                </a:lnSpc>
              </a:pPr>
              <a:endParaRPr lang="en-US" sz="2000" i="1" dirty="0">
                <a:solidFill>
                  <a:srgbClr val="191919"/>
                </a:solidFill>
                <a:latin typeface="Jost Light" pitchFamily="2" charset="0"/>
                <a:ea typeface="Jost Light" pitchFamily="2" charset="0"/>
                <a:cs typeface="Public Sans"/>
                <a:sym typeface="Public Sans"/>
              </a:endParaRPr>
            </a:p>
          </p:txBody>
        </p:sp>
        <p:sp>
          <p:nvSpPr>
            <p:cNvPr id="7" name="AutoShape 6">
              <a:extLst>
                <a:ext uri="{FF2B5EF4-FFF2-40B4-BE49-F238E27FC236}">
                  <a16:creationId xmlns:a16="http://schemas.microsoft.com/office/drawing/2014/main" id="{70326AAF-0B0C-0550-B5A9-E9FCB505AE80}"/>
                </a:ext>
              </a:extLst>
            </p:cNvPr>
            <p:cNvSpPr/>
            <p:nvPr/>
          </p:nvSpPr>
          <p:spPr>
            <a:xfrm>
              <a:off x="160563" y="6940210"/>
              <a:ext cx="11179229" cy="0"/>
            </a:xfrm>
            <a:prstGeom prst="line">
              <a:avLst/>
            </a:prstGeom>
            <a:ln w="139700" cap="flat">
              <a:solidFill>
                <a:srgbClr val="FF0000"/>
              </a:solidFill>
              <a:prstDash val="solid"/>
              <a:headEnd type="none" w="sm" len="sm"/>
              <a:tailEnd type="none" w="sm" len="sm"/>
            </a:ln>
          </p:spPr>
          <p:txBody>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endParaRPr lang="de-DE" sz="800" dirty="0"/>
            </a:p>
          </p:txBody>
        </p:sp>
      </p:grpSp>
      <p:sp>
        <p:nvSpPr>
          <p:cNvPr id="11" name="Textplatzhalter 10">
            <a:extLst>
              <a:ext uri="{FF2B5EF4-FFF2-40B4-BE49-F238E27FC236}">
                <a16:creationId xmlns:a16="http://schemas.microsoft.com/office/drawing/2014/main" id="{92A7011B-E8C6-767D-3026-C26B5633ACB0}"/>
              </a:ext>
            </a:extLst>
          </p:cNvPr>
          <p:cNvSpPr>
            <a:spLocks noGrp="1"/>
          </p:cNvSpPr>
          <p:nvPr>
            <p:ph type="body" sz="quarter" idx="13"/>
          </p:nvPr>
        </p:nvSpPr>
        <p:spPr>
          <a:xfrm>
            <a:off x="407988" y="2165132"/>
            <a:ext cx="6158857" cy="3373813"/>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3" name="Bildplatzhalter 12">
            <a:extLst>
              <a:ext uri="{FF2B5EF4-FFF2-40B4-BE49-F238E27FC236}">
                <a16:creationId xmlns:a16="http://schemas.microsoft.com/office/drawing/2014/main" id="{AAC8A307-3B50-6BA1-944E-DA55A54D2078}"/>
              </a:ext>
            </a:extLst>
          </p:cNvPr>
          <p:cNvSpPr>
            <a:spLocks noGrp="1"/>
          </p:cNvSpPr>
          <p:nvPr>
            <p:ph type="pic" sz="quarter" idx="14"/>
          </p:nvPr>
        </p:nvSpPr>
        <p:spPr>
          <a:xfrm>
            <a:off x="6834188" y="1628775"/>
            <a:ext cx="4949825" cy="4679950"/>
          </a:xfrm>
        </p:spPr>
        <p:txBody>
          <a:bodyPr/>
          <a:lstStyle/>
          <a:p>
            <a:endParaRPr lang="de-DE"/>
          </a:p>
        </p:txBody>
      </p:sp>
      <p:sp>
        <p:nvSpPr>
          <p:cNvPr id="8" name="Titel 1">
            <a:extLst>
              <a:ext uri="{FF2B5EF4-FFF2-40B4-BE49-F238E27FC236}">
                <a16:creationId xmlns:a16="http://schemas.microsoft.com/office/drawing/2014/main" id="{4FA2E5AD-3B46-2A70-A139-8F5A5145EBE4}"/>
              </a:ext>
            </a:extLst>
          </p:cNvPr>
          <p:cNvSpPr>
            <a:spLocks noGrp="1"/>
          </p:cNvSpPr>
          <p:nvPr>
            <p:ph type="title"/>
          </p:nvPr>
        </p:nvSpPr>
        <p:spPr>
          <a:xfrm>
            <a:off x="407988" y="260350"/>
            <a:ext cx="7993062" cy="1008431"/>
          </a:xfrm>
        </p:spPr>
        <p:txBody>
          <a:bodyPr/>
          <a:lstStyle/>
          <a:p>
            <a:r>
              <a:rPr lang="de-DE" dirty="0"/>
              <a:t>Mastertitelformat bearbeiten</a:t>
            </a:r>
          </a:p>
        </p:txBody>
      </p:sp>
    </p:spTree>
    <p:extLst>
      <p:ext uri="{BB962C8B-B14F-4D97-AF65-F5344CB8AC3E}">
        <p14:creationId xmlns:p14="http://schemas.microsoft.com/office/powerpoint/2010/main" val="39215198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 Stichpunkte">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BBEEA15D-5B66-8E94-0EF7-9D26B1B70CF5}"/>
              </a:ext>
            </a:extLst>
          </p:cNvPr>
          <p:cNvSpPr>
            <a:spLocks noGrp="1"/>
          </p:cNvSpPr>
          <p:nvPr>
            <p:ph type="dt" sz="half" idx="10"/>
          </p:nvPr>
        </p:nvSpPr>
        <p:spPr/>
        <p:txBody>
          <a:bodyPr/>
          <a:lstStyle/>
          <a:p>
            <a:fld id="{E367F20F-D3CB-463A-BC2F-60C37AC6CCBB}" type="datetime1">
              <a:rPr lang="de-DE" smtClean="0"/>
              <a:t>11.02.2026</a:t>
            </a:fld>
            <a:endParaRPr lang="de-DE"/>
          </a:p>
        </p:txBody>
      </p:sp>
      <p:sp>
        <p:nvSpPr>
          <p:cNvPr id="4" name="Foliennummernplatzhalter 3">
            <a:extLst>
              <a:ext uri="{FF2B5EF4-FFF2-40B4-BE49-F238E27FC236}">
                <a16:creationId xmlns:a16="http://schemas.microsoft.com/office/drawing/2014/main" id="{3DE74D68-B617-A7F7-DAE1-D4742E890C62}"/>
              </a:ext>
            </a:extLst>
          </p:cNvPr>
          <p:cNvSpPr>
            <a:spLocks noGrp="1"/>
          </p:cNvSpPr>
          <p:nvPr>
            <p:ph type="sldNum" sz="quarter" idx="12"/>
          </p:nvPr>
        </p:nvSpPr>
        <p:spPr/>
        <p:txBody>
          <a:bodyPr/>
          <a:lstStyle/>
          <a:p>
            <a:fld id="{BCCB1FF1-BD9C-47F3-B88A-0804CC4D619B}" type="slidenum">
              <a:rPr lang="de-DE" smtClean="0"/>
              <a:t>‹Nr.›</a:t>
            </a:fld>
            <a:endParaRPr lang="de-DE"/>
          </a:p>
        </p:txBody>
      </p:sp>
      <p:sp>
        <p:nvSpPr>
          <p:cNvPr id="13" name="AutoShape 10">
            <a:extLst>
              <a:ext uri="{FF2B5EF4-FFF2-40B4-BE49-F238E27FC236}">
                <a16:creationId xmlns:a16="http://schemas.microsoft.com/office/drawing/2014/main" id="{D87F4661-3633-81E8-7971-3E1EE675C11B}"/>
              </a:ext>
              <a:ext uri="{C183D7F6-B498-43B3-948B-1728B52AA6E4}">
                <adec:decorative xmlns:adec="http://schemas.microsoft.com/office/drawing/2017/decorative" val="1"/>
              </a:ext>
            </a:extLst>
          </p:cNvPr>
          <p:cNvSpPr/>
          <p:nvPr userDrawn="1"/>
        </p:nvSpPr>
        <p:spPr>
          <a:xfrm>
            <a:off x="6466722" y="4360949"/>
            <a:ext cx="5317292" cy="0"/>
          </a:xfrm>
          <a:prstGeom prst="line">
            <a:avLst/>
          </a:prstGeom>
          <a:ln w="9525" cap="rnd">
            <a:solidFill>
              <a:srgbClr val="14110F"/>
            </a:solidFill>
            <a:prstDash val="solid"/>
            <a:headEnd type="none" w="sm" len="sm"/>
            <a:tailEnd type="none" w="sm" len="sm"/>
          </a:ln>
        </p:spPr>
        <p:txBody>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endParaRPr lang="de-DE" sz="800"/>
          </a:p>
        </p:txBody>
      </p:sp>
      <p:grpSp>
        <p:nvGrpSpPr>
          <p:cNvPr id="14" name="Group 11">
            <a:extLst>
              <a:ext uri="{FF2B5EF4-FFF2-40B4-BE49-F238E27FC236}">
                <a16:creationId xmlns:a16="http://schemas.microsoft.com/office/drawing/2014/main" id="{3D840B0F-FCB6-F1D1-46EE-34849565A270}"/>
              </a:ext>
            </a:extLst>
          </p:cNvPr>
          <p:cNvGrpSpPr/>
          <p:nvPr userDrawn="1"/>
        </p:nvGrpSpPr>
        <p:grpSpPr>
          <a:xfrm>
            <a:off x="407987" y="2456178"/>
            <a:ext cx="4629234" cy="2541913"/>
            <a:chOff x="-1004244" y="1852896"/>
            <a:chExt cx="9258467" cy="5083825"/>
          </a:xfrm>
        </p:grpSpPr>
        <p:sp>
          <p:nvSpPr>
            <p:cNvPr id="15" name="TextBox 12">
              <a:extLst>
                <a:ext uri="{FF2B5EF4-FFF2-40B4-BE49-F238E27FC236}">
                  <a16:creationId xmlns:a16="http://schemas.microsoft.com/office/drawing/2014/main" id="{9BA583FF-143A-14AB-DAD4-93A39F91F297}"/>
                </a:ext>
              </a:extLst>
            </p:cNvPr>
            <p:cNvSpPr txBox="1"/>
            <p:nvPr/>
          </p:nvSpPr>
          <p:spPr>
            <a:xfrm>
              <a:off x="-39592" y="1852896"/>
              <a:ext cx="8293815" cy="1846660"/>
            </a:xfrm>
            <a:prstGeom prst="rect">
              <a:avLst/>
            </a:prstGeom>
            <a:ln>
              <a:solidFill>
                <a:srgbClr val="FF0000"/>
              </a:solidFill>
            </a:ln>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l">
                <a:lnSpc>
                  <a:spcPts val="7200"/>
                </a:lnSpc>
              </a:pPr>
              <a:endParaRPr lang="en-US" sz="6000" i="1" dirty="0">
                <a:solidFill>
                  <a:srgbClr val="FA632A"/>
                </a:solidFill>
                <a:latin typeface="Jost SemiBold" pitchFamily="2" charset="0"/>
                <a:ea typeface="Jost SemiBold" pitchFamily="2" charset="0"/>
                <a:cs typeface="Public Sans"/>
                <a:sym typeface="Public Sans"/>
              </a:endParaRPr>
            </a:p>
          </p:txBody>
        </p:sp>
        <p:sp>
          <p:nvSpPr>
            <p:cNvPr id="16" name="TextBox 13">
              <a:extLst>
                <a:ext uri="{FF2B5EF4-FFF2-40B4-BE49-F238E27FC236}">
                  <a16:creationId xmlns:a16="http://schemas.microsoft.com/office/drawing/2014/main" id="{1B343E39-30FA-5C18-898F-E55B7AD100D9}"/>
                </a:ext>
              </a:extLst>
            </p:cNvPr>
            <p:cNvSpPr txBox="1"/>
            <p:nvPr/>
          </p:nvSpPr>
          <p:spPr>
            <a:xfrm>
              <a:off x="342168" y="6282695"/>
              <a:ext cx="5988683" cy="654026"/>
            </a:xfrm>
            <a:prstGeom prst="rect">
              <a:avLst/>
            </a:prstGeom>
            <a:ln>
              <a:solidFill>
                <a:srgbClr val="FF0000"/>
              </a:solidFill>
            </a:ln>
          </p:spPr>
          <p:txBody>
            <a:bodyPr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l">
                <a:lnSpc>
                  <a:spcPts val="2600"/>
                </a:lnSpc>
              </a:pPr>
              <a:endParaRPr lang="en-US" sz="2000" i="1" dirty="0">
                <a:solidFill>
                  <a:srgbClr val="14110F"/>
                </a:solidFill>
                <a:latin typeface="Jost Medium" pitchFamily="2" charset="0"/>
                <a:ea typeface="Jost Medium" pitchFamily="2" charset="0"/>
                <a:cs typeface="Public Sans"/>
                <a:sym typeface="Public Sans"/>
              </a:endParaRPr>
            </a:p>
          </p:txBody>
        </p:sp>
        <p:sp>
          <p:nvSpPr>
            <p:cNvPr id="17" name="AutoShape 14">
              <a:extLst>
                <a:ext uri="{FF2B5EF4-FFF2-40B4-BE49-F238E27FC236}">
                  <a16:creationId xmlns:a16="http://schemas.microsoft.com/office/drawing/2014/main" id="{FA3FF0DC-952C-0991-7B7D-7FA25EA126C0}"/>
                </a:ext>
              </a:extLst>
            </p:cNvPr>
            <p:cNvSpPr/>
            <p:nvPr/>
          </p:nvSpPr>
          <p:spPr>
            <a:xfrm flipV="1">
              <a:off x="-1004244" y="5744183"/>
              <a:ext cx="7613769" cy="82068"/>
            </a:xfrm>
            <a:prstGeom prst="line">
              <a:avLst/>
            </a:prstGeom>
            <a:ln w="139700" cap="flat">
              <a:solidFill>
                <a:srgbClr val="FF0000"/>
              </a:solidFill>
              <a:prstDash val="solid"/>
              <a:headEnd type="none" w="sm" len="sm"/>
              <a:tailEnd type="none" w="sm" len="sm"/>
            </a:ln>
          </p:spPr>
          <p:txBody>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endParaRPr lang="de-DE" sz="800" dirty="0"/>
            </a:p>
          </p:txBody>
        </p:sp>
      </p:grpSp>
      <p:sp>
        <p:nvSpPr>
          <p:cNvPr id="19" name="Textplatzhalter 18">
            <a:extLst>
              <a:ext uri="{FF2B5EF4-FFF2-40B4-BE49-F238E27FC236}">
                <a16:creationId xmlns:a16="http://schemas.microsoft.com/office/drawing/2014/main" id="{46C908E6-100D-441A-E6CE-ED09772201FB}"/>
              </a:ext>
            </a:extLst>
          </p:cNvPr>
          <p:cNvSpPr>
            <a:spLocks noGrp="1"/>
          </p:cNvSpPr>
          <p:nvPr>
            <p:ph type="body" sz="quarter" idx="13"/>
          </p:nvPr>
        </p:nvSpPr>
        <p:spPr>
          <a:xfrm>
            <a:off x="407928" y="2970213"/>
            <a:ext cx="3806885" cy="1162050"/>
          </a:xfrm>
        </p:spPr>
        <p:txBody>
          <a:bodyPr/>
          <a:lstStyle>
            <a:lvl1pPr marL="0" indent="0">
              <a:buNone/>
              <a:defRPr/>
            </a:lvl1pPr>
          </a:lstStyle>
          <a:p>
            <a:pPr lvl="0"/>
            <a:r>
              <a:rPr lang="de-DE" dirty="0"/>
              <a:t>Mastertextformat bearbeiten</a:t>
            </a:r>
          </a:p>
        </p:txBody>
      </p:sp>
      <p:sp>
        <p:nvSpPr>
          <p:cNvPr id="21" name="Textplatzhalter 20">
            <a:extLst>
              <a:ext uri="{FF2B5EF4-FFF2-40B4-BE49-F238E27FC236}">
                <a16:creationId xmlns:a16="http://schemas.microsoft.com/office/drawing/2014/main" id="{135E2FC1-9603-CF62-1F9A-E45ABA027570}"/>
              </a:ext>
            </a:extLst>
          </p:cNvPr>
          <p:cNvSpPr>
            <a:spLocks noGrp="1"/>
          </p:cNvSpPr>
          <p:nvPr>
            <p:ph type="body" sz="quarter" idx="14" hasCustomPrompt="1"/>
          </p:nvPr>
        </p:nvSpPr>
        <p:spPr>
          <a:xfrm>
            <a:off x="407988" y="4670425"/>
            <a:ext cx="3806825" cy="514350"/>
          </a:xfrm>
        </p:spPr>
        <p:txBody>
          <a:bodyPr/>
          <a:lstStyle>
            <a:lvl2pPr marL="457200" indent="0">
              <a:buNone/>
              <a:defRPr/>
            </a:lvl2pPr>
          </a:lstStyle>
          <a:p>
            <a:pPr lvl="1"/>
            <a:r>
              <a:rPr lang="de-DE" dirty="0"/>
              <a:t>Zweite Ebene</a:t>
            </a:r>
          </a:p>
        </p:txBody>
      </p:sp>
      <p:sp>
        <p:nvSpPr>
          <p:cNvPr id="23" name="Textplatzhalter 22">
            <a:extLst>
              <a:ext uri="{FF2B5EF4-FFF2-40B4-BE49-F238E27FC236}">
                <a16:creationId xmlns:a16="http://schemas.microsoft.com/office/drawing/2014/main" id="{007F3A8B-6C3A-BE9C-A841-C04EF406B30E}"/>
              </a:ext>
            </a:extLst>
          </p:cNvPr>
          <p:cNvSpPr>
            <a:spLocks noGrp="1"/>
          </p:cNvSpPr>
          <p:nvPr>
            <p:ph type="body" sz="quarter" idx="15" hasCustomPrompt="1"/>
          </p:nvPr>
        </p:nvSpPr>
        <p:spPr>
          <a:xfrm>
            <a:off x="5221288" y="2970213"/>
            <a:ext cx="1003300" cy="1390650"/>
          </a:xfrm>
        </p:spPr>
        <p:txBody>
          <a:bodyPr/>
          <a:lstStyle>
            <a:lvl1pPr marL="0" indent="0">
              <a:buNone/>
              <a:defRPr/>
            </a:lvl1pPr>
          </a:lstStyle>
          <a:p>
            <a:pPr lvl="0"/>
            <a:r>
              <a:rPr lang="de-DE" dirty="0"/>
              <a:t>01</a:t>
            </a:r>
          </a:p>
        </p:txBody>
      </p:sp>
      <p:sp>
        <p:nvSpPr>
          <p:cNvPr id="24" name="Textplatzhalter 22">
            <a:extLst>
              <a:ext uri="{FF2B5EF4-FFF2-40B4-BE49-F238E27FC236}">
                <a16:creationId xmlns:a16="http://schemas.microsoft.com/office/drawing/2014/main" id="{6BBD227E-C50F-2C6C-806C-3AB56F6784A6}"/>
              </a:ext>
            </a:extLst>
          </p:cNvPr>
          <p:cNvSpPr>
            <a:spLocks noGrp="1"/>
          </p:cNvSpPr>
          <p:nvPr>
            <p:ph type="body" sz="quarter" idx="16" hasCustomPrompt="1"/>
          </p:nvPr>
        </p:nvSpPr>
        <p:spPr>
          <a:xfrm>
            <a:off x="5221288" y="4446901"/>
            <a:ext cx="1003300" cy="1390650"/>
          </a:xfrm>
        </p:spPr>
        <p:txBody>
          <a:bodyPr/>
          <a:lstStyle>
            <a:lvl1pPr marL="0" indent="0">
              <a:buNone/>
              <a:defRPr/>
            </a:lvl1pPr>
          </a:lstStyle>
          <a:p>
            <a:pPr lvl="0"/>
            <a:r>
              <a:rPr lang="de-DE" dirty="0"/>
              <a:t>02</a:t>
            </a:r>
          </a:p>
        </p:txBody>
      </p:sp>
      <p:sp>
        <p:nvSpPr>
          <p:cNvPr id="26" name="Textplatzhalter 25">
            <a:extLst>
              <a:ext uri="{FF2B5EF4-FFF2-40B4-BE49-F238E27FC236}">
                <a16:creationId xmlns:a16="http://schemas.microsoft.com/office/drawing/2014/main" id="{B34C081D-2D78-80FC-C745-F4315BED388B}"/>
              </a:ext>
            </a:extLst>
          </p:cNvPr>
          <p:cNvSpPr>
            <a:spLocks noGrp="1"/>
          </p:cNvSpPr>
          <p:nvPr>
            <p:ph type="body" sz="quarter" idx="17"/>
          </p:nvPr>
        </p:nvSpPr>
        <p:spPr>
          <a:xfrm>
            <a:off x="6466721" y="2970213"/>
            <a:ext cx="5317292" cy="1162050"/>
          </a:xfrm>
        </p:spPr>
        <p:txBody>
          <a:bodyPr/>
          <a:lstStyle>
            <a:lvl1pPr marL="0" indent="0">
              <a:buNone/>
              <a:defRPr/>
            </a:lvl1pPr>
          </a:lstStyle>
          <a:p>
            <a:pPr lvl="0"/>
            <a:r>
              <a:rPr lang="de-DE" dirty="0"/>
              <a:t>Mastertextformat bearbeiten</a:t>
            </a:r>
          </a:p>
          <a:p>
            <a:pPr lvl="1"/>
            <a:r>
              <a:rPr lang="de-DE" dirty="0"/>
              <a:t>Zweite Ebene</a:t>
            </a:r>
          </a:p>
        </p:txBody>
      </p:sp>
      <p:sp>
        <p:nvSpPr>
          <p:cNvPr id="27" name="Textplatzhalter 25">
            <a:extLst>
              <a:ext uri="{FF2B5EF4-FFF2-40B4-BE49-F238E27FC236}">
                <a16:creationId xmlns:a16="http://schemas.microsoft.com/office/drawing/2014/main" id="{6900C29C-E7C7-E06C-548A-57F5CA52DD20}"/>
              </a:ext>
            </a:extLst>
          </p:cNvPr>
          <p:cNvSpPr>
            <a:spLocks noGrp="1"/>
          </p:cNvSpPr>
          <p:nvPr>
            <p:ph type="body" sz="quarter" idx="18"/>
          </p:nvPr>
        </p:nvSpPr>
        <p:spPr>
          <a:xfrm>
            <a:off x="6466721" y="4442856"/>
            <a:ext cx="5317292" cy="1162050"/>
          </a:xfrm>
        </p:spPr>
        <p:txBody>
          <a:bodyPr/>
          <a:lstStyle>
            <a:lvl1pPr marL="0" indent="0">
              <a:buNone/>
              <a:defRPr/>
            </a:lvl1pPr>
          </a:lstStyle>
          <a:p>
            <a:pPr lvl="0"/>
            <a:r>
              <a:rPr lang="de-DE" dirty="0"/>
              <a:t>Mastertextformat bearbeiten</a:t>
            </a:r>
          </a:p>
          <a:p>
            <a:pPr lvl="1"/>
            <a:r>
              <a:rPr lang="de-DE" dirty="0"/>
              <a:t>Zweite Ebene</a:t>
            </a:r>
          </a:p>
        </p:txBody>
      </p:sp>
      <p:sp>
        <p:nvSpPr>
          <p:cNvPr id="28" name="Titel 1">
            <a:extLst>
              <a:ext uri="{FF2B5EF4-FFF2-40B4-BE49-F238E27FC236}">
                <a16:creationId xmlns:a16="http://schemas.microsoft.com/office/drawing/2014/main" id="{FFCA5707-2418-04A3-98C1-0224DE43BAC4}"/>
              </a:ext>
            </a:extLst>
          </p:cNvPr>
          <p:cNvSpPr>
            <a:spLocks noGrp="1"/>
          </p:cNvSpPr>
          <p:nvPr>
            <p:ph type="title"/>
          </p:nvPr>
        </p:nvSpPr>
        <p:spPr>
          <a:xfrm>
            <a:off x="407988" y="260350"/>
            <a:ext cx="7993062" cy="1008431"/>
          </a:xfrm>
        </p:spPr>
        <p:txBody>
          <a:bodyPr/>
          <a:lstStyle/>
          <a:p>
            <a:r>
              <a:rPr lang="de-DE" dirty="0"/>
              <a:t>Mastertitelformat bearbeiten</a:t>
            </a:r>
          </a:p>
        </p:txBody>
      </p:sp>
    </p:spTree>
    <p:extLst>
      <p:ext uri="{BB962C8B-B14F-4D97-AF65-F5344CB8AC3E}">
        <p14:creationId xmlns:p14="http://schemas.microsoft.com/office/powerpoint/2010/main" val="32865419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 Punkte + Bild">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BBEEA15D-5B66-8E94-0EF7-9D26B1B70CF5}"/>
              </a:ext>
            </a:extLst>
          </p:cNvPr>
          <p:cNvSpPr>
            <a:spLocks noGrp="1"/>
          </p:cNvSpPr>
          <p:nvPr>
            <p:ph type="dt" sz="half" idx="10"/>
          </p:nvPr>
        </p:nvSpPr>
        <p:spPr/>
        <p:txBody>
          <a:bodyPr/>
          <a:lstStyle/>
          <a:p>
            <a:fld id="{476A0FF4-FEC2-4387-85EE-F14EE79CCC95}" type="datetime1">
              <a:rPr lang="de-DE" smtClean="0"/>
              <a:t>11.02.2026</a:t>
            </a:fld>
            <a:endParaRPr lang="de-DE"/>
          </a:p>
        </p:txBody>
      </p:sp>
      <p:sp>
        <p:nvSpPr>
          <p:cNvPr id="4" name="Foliennummernplatzhalter 3">
            <a:extLst>
              <a:ext uri="{FF2B5EF4-FFF2-40B4-BE49-F238E27FC236}">
                <a16:creationId xmlns:a16="http://schemas.microsoft.com/office/drawing/2014/main" id="{3DE74D68-B617-A7F7-DAE1-D4742E890C62}"/>
              </a:ext>
            </a:extLst>
          </p:cNvPr>
          <p:cNvSpPr>
            <a:spLocks noGrp="1"/>
          </p:cNvSpPr>
          <p:nvPr>
            <p:ph type="sldNum" sz="quarter" idx="12"/>
          </p:nvPr>
        </p:nvSpPr>
        <p:spPr/>
        <p:txBody>
          <a:bodyPr/>
          <a:lstStyle/>
          <a:p>
            <a:fld id="{BCCB1FF1-BD9C-47F3-B88A-0804CC4D619B}" type="slidenum">
              <a:rPr lang="de-DE" smtClean="0"/>
              <a:t>‹Nr.›</a:t>
            </a:fld>
            <a:endParaRPr lang="de-DE"/>
          </a:p>
        </p:txBody>
      </p:sp>
      <p:sp>
        <p:nvSpPr>
          <p:cNvPr id="6" name="AutoShape 6">
            <a:extLst>
              <a:ext uri="{FF2B5EF4-FFF2-40B4-BE49-F238E27FC236}">
                <a16:creationId xmlns:a16="http://schemas.microsoft.com/office/drawing/2014/main" id="{DFC68910-2AF3-C90C-FE54-7F0748117F61}"/>
              </a:ext>
            </a:extLst>
          </p:cNvPr>
          <p:cNvSpPr/>
          <p:nvPr userDrawn="1"/>
        </p:nvSpPr>
        <p:spPr>
          <a:xfrm flipV="1">
            <a:off x="4006509" y="1551417"/>
            <a:ext cx="12031" cy="2910310"/>
          </a:xfrm>
          <a:prstGeom prst="line">
            <a:avLst/>
          </a:prstGeom>
          <a:ln w="139700" cap="flat">
            <a:solidFill>
              <a:srgbClr val="FF0000"/>
            </a:solidFill>
            <a:prstDash val="solid"/>
            <a:headEnd type="none" w="sm" len="sm"/>
            <a:tailEnd type="none" w="sm" len="sm"/>
          </a:ln>
        </p:spPr>
        <p:txBody>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endParaRPr lang="de-DE" sz="800" dirty="0"/>
          </a:p>
        </p:txBody>
      </p:sp>
      <p:sp>
        <p:nvSpPr>
          <p:cNvPr id="7" name="AutoShape 6">
            <a:extLst>
              <a:ext uri="{FF2B5EF4-FFF2-40B4-BE49-F238E27FC236}">
                <a16:creationId xmlns:a16="http://schemas.microsoft.com/office/drawing/2014/main" id="{C8DDC30D-5F46-97C0-F01A-1BE534F82645}"/>
              </a:ext>
            </a:extLst>
          </p:cNvPr>
          <p:cNvSpPr/>
          <p:nvPr userDrawn="1"/>
        </p:nvSpPr>
        <p:spPr>
          <a:xfrm flipV="1">
            <a:off x="8032555" y="1552411"/>
            <a:ext cx="12031" cy="2910310"/>
          </a:xfrm>
          <a:prstGeom prst="line">
            <a:avLst/>
          </a:prstGeom>
          <a:ln w="139700" cap="flat">
            <a:solidFill>
              <a:srgbClr val="FF0000"/>
            </a:solidFill>
            <a:prstDash val="solid"/>
            <a:headEnd type="none" w="sm" len="sm"/>
            <a:tailEnd type="none" w="sm" len="sm"/>
          </a:ln>
        </p:spPr>
        <p:txBody>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endParaRPr lang="de-DE" sz="800" dirty="0"/>
          </a:p>
        </p:txBody>
      </p:sp>
      <p:sp>
        <p:nvSpPr>
          <p:cNvPr id="9" name="Bildplatzhalter 8">
            <a:extLst>
              <a:ext uri="{FF2B5EF4-FFF2-40B4-BE49-F238E27FC236}">
                <a16:creationId xmlns:a16="http://schemas.microsoft.com/office/drawing/2014/main" id="{F54756E2-44BF-4B25-0E23-6C4AA3B54747}"/>
              </a:ext>
            </a:extLst>
          </p:cNvPr>
          <p:cNvSpPr>
            <a:spLocks noGrp="1"/>
          </p:cNvSpPr>
          <p:nvPr>
            <p:ph type="pic" sz="quarter" idx="13"/>
          </p:nvPr>
        </p:nvSpPr>
        <p:spPr>
          <a:xfrm>
            <a:off x="0" y="4338638"/>
            <a:ext cx="12192000" cy="2519362"/>
          </a:xfrm>
        </p:spPr>
        <p:txBody>
          <a:bodyPr/>
          <a:lstStyle/>
          <a:p>
            <a:endParaRPr lang="de-DE"/>
          </a:p>
        </p:txBody>
      </p:sp>
      <p:sp>
        <p:nvSpPr>
          <p:cNvPr id="11" name="Textplatzhalter 10">
            <a:extLst>
              <a:ext uri="{FF2B5EF4-FFF2-40B4-BE49-F238E27FC236}">
                <a16:creationId xmlns:a16="http://schemas.microsoft.com/office/drawing/2014/main" id="{1CBF486C-5178-ECC7-DE53-303428C8E8D9}"/>
              </a:ext>
            </a:extLst>
          </p:cNvPr>
          <p:cNvSpPr>
            <a:spLocks noGrp="1"/>
          </p:cNvSpPr>
          <p:nvPr>
            <p:ph type="body" sz="quarter" idx="14"/>
          </p:nvPr>
        </p:nvSpPr>
        <p:spPr>
          <a:xfrm>
            <a:off x="407988" y="1628775"/>
            <a:ext cx="3476625" cy="2709863"/>
          </a:xfrm>
        </p:spPr>
        <p:txBody>
          <a:bodyPr/>
          <a:lstStyle>
            <a:lvl1pPr marL="0" indent="0">
              <a:buNone/>
              <a:defRPr/>
            </a:lvl1pPr>
            <a:lvl2pPr marL="457200" indent="0">
              <a:buNone/>
              <a:defRPr/>
            </a:lvl2pPr>
          </a:lstStyle>
          <a:p>
            <a:pPr lvl="0"/>
            <a:r>
              <a:rPr lang="de-DE" dirty="0"/>
              <a:t>Mastertextformat bearbeiten</a:t>
            </a:r>
          </a:p>
          <a:p>
            <a:pPr lvl="1"/>
            <a:r>
              <a:rPr lang="de-DE" dirty="0"/>
              <a:t>Zweite Ebene</a:t>
            </a:r>
          </a:p>
        </p:txBody>
      </p:sp>
      <p:sp>
        <p:nvSpPr>
          <p:cNvPr id="12" name="Textplatzhalter 10">
            <a:extLst>
              <a:ext uri="{FF2B5EF4-FFF2-40B4-BE49-F238E27FC236}">
                <a16:creationId xmlns:a16="http://schemas.microsoft.com/office/drawing/2014/main" id="{8ECA7DFE-D9F7-7B83-BE35-36270E82A278}"/>
              </a:ext>
            </a:extLst>
          </p:cNvPr>
          <p:cNvSpPr>
            <a:spLocks noGrp="1"/>
          </p:cNvSpPr>
          <p:nvPr>
            <p:ph type="body" sz="quarter" idx="15"/>
          </p:nvPr>
        </p:nvSpPr>
        <p:spPr>
          <a:xfrm>
            <a:off x="4353934" y="1628775"/>
            <a:ext cx="3476625" cy="2709863"/>
          </a:xfrm>
        </p:spPr>
        <p:txBody>
          <a:bodyPr/>
          <a:lstStyle>
            <a:lvl1pPr marL="0" indent="0">
              <a:buNone/>
              <a:defRPr/>
            </a:lvl1pPr>
            <a:lvl2pPr marL="457200" indent="0">
              <a:buNone/>
              <a:defRPr/>
            </a:lvl2pPr>
          </a:lstStyle>
          <a:p>
            <a:pPr lvl="0"/>
            <a:r>
              <a:rPr lang="de-DE" dirty="0"/>
              <a:t>Mastertextformat bearbeiten</a:t>
            </a:r>
          </a:p>
          <a:p>
            <a:pPr lvl="1"/>
            <a:r>
              <a:rPr lang="de-DE" dirty="0"/>
              <a:t>Zweite Ebene</a:t>
            </a:r>
          </a:p>
        </p:txBody>
      </p:sp>
      <p:sp>
        <p:nvSpPr>
          <p:cNvPr id="13" name="Textplatzhalter 10">
            <a:extLst>
              <a:ext uri="{FF2B5EF4-FFF2-40B4-BE49-F238E27FC236}">
                <a16:creationId xmlns:a16="http://schemas.microsoft.com/office/drawing/2014/main" id="{551F4DE5-0ABD-0105-878A-E1C062540181}"/>
              </a:ext>
            </a:extLst>
          </p:cNvPr>
          <p:cNvSpPr>
            <a:spLocks noGrp="1"/>
          </p:cNvSpPr>
          <p:nvPr>
            <p:ph type="body" sz="quarter" idx="16"/>
          </p:nvPr>
        </p:nvSpPr>
        <p:spPr>
          <a:xfrm>
            <a:off x="8307387" y="1628775"/>
            <a:ext cx="3476625" cy="2709863"/>
          </a:xfrm>
        </p:spPr>
        <p:txBody>
          <a:bodyPr/>
          <a:lstStyle>
            <a:lvl1pPr marL="0" indent="0">
              <a:buNone/>
              <a:defRPr/>
            </a:lvl1pPr>
            <a:lvl2pPr marL="457200" indent="0">
              <a:buNone/>
              <a:defRPr/>
            </a:lvl2pPr>
          </a:lstStyle>
          <a:p>
            <a:pPr lvl="0"/>
            <a:r>
              <a:rPr lang="de-DE" dirty="0"/>
              <a:t>Mastertextformat bearbeiten</a:t>
            </a:r>
          </a:p>
          <a:p>
            <a:pPr lvl="1"/>
            <a:r>
              <a:rPr lang="de-DE" dirty="0"/>
              <a:t>Zweite Ebene</a:t>
            </a:r>
          </a:p>
        </p:txBody>
      </p:sp>
    </p:spTree>
    <p:extLst>
      <p:ext uri="{BB962C8B-B14F-4D97-AF65-F5344CB8AC3E}">
        <p14:creationId xmlns:p14="http://schemas.microsoft.com/office/powerpoint/2010/main" val="1127590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BBEEA15D-5B66-8E94-0EF7-9D26B1B70CF5}"/>
              </a:ext>
            </a:extLst>
          </p:cNvPr>
          <p:cNvSpPr>
            <a:spLocks noGrp="1"/>
          </p:cNvSpPr>
          <p:nvPr>
            <p:ph type="dt" sz="half" idx="10"/>
          </p:nvPr>
        </p:nvSpPr>
        <p:spPr/>
        <p:txBody>
          <a:bodyPr/>
          <a:lstStyle/>
          <a:p>
            <a:fld id="{C43D5882-0CFC-485C-89B1-BB610FDD64B1}" type="datetime1">
              <a:rPr lang="de-DE" smtClean="0"/>
              <a:t>11.02.2026</a:t>
            </a:fld>
            <a:endParaRPr lang="de-DE"/>
          </a:p>
        </p:txBody>
      </p:sp>
      <p:sp>
        <p:nvSpPr>
          <p:cNvPr id="4" name="Foliennummernplatzhalter 3">
            <a:extLst>
              <a:ext uri="{FF2B5EF4-FFF2-40B4-BE49-F238E27FC236}">
                <a16:creationId xmlns:a16="http://schemas.microsoft.com/office/drawing/2014/main" id="{3DE74D68-B617-A7F7-DAE1-D4742E890C62}"/>
              </a:ext>
            </a:extLst>
          </p:cNvPr>
          <p:cNvSpPr>
            <a:spLocks noGrp="1"/>
          </p:cNvSpPr>
          <p:nvPr>
            <p:ph type="sldNum" sz="quarter" idx="12"/>
          </p:nvPr>
        </p:nvSpPr>
        <p:spPr/>
        <p:txBody>
          <a:bodyPr/>
          <a:lstStyle/>
          <a:p>
            <a:fld id="{BCCB1FF1-BD9C-47F3-B88A-0804CC4D619B}" type="slidenum">
              <a:rPr lang="de-DE" smtClean="0"/>
              <a:t>‹Nr.›</a:t>
            </a:fld>
            <a:endParaRPr lang="de-DE"/>
          </a:p>
        </p:txBody>
      </p:sp>
      <p:grpSp>
        <p:nvGrpSpPr>
          <p:cNvPr id="5" name="Group 11">
            <a:extLst>
              <a:ext uri="{FF2B5EF4-FFF2-40B4-BE49-F238E27FC236}">
                <a16:creationId xmlns:a16="http://schemas.microsoft.com/office/drawing/2014/main" id="{95654364-B765-B0D3-629F-DEAF31EC543B}"/>
              </a:ext>
            </a:extLst>
          </p:cNvPr>
          <p:cNvGrpSpPr/>
          <p:nvPr userDrawn="1"/>
        </p:nvGrpSpPr>
        <p:grpSpPr>
          <a:xfrm>
            <a:off x="407988" y="2456178"/>
            <a:ext cx="4629233" cy="1945644"/>
            <a:chOff x="-1004242" y="1852896"/>
            <a:chExt cx="9258465" cy="3891288"/>
          </a:xfrm>
        </p:grpSpPr>
        <p:sp>
          <p:nvSpPr>
            <p:cNvPr id="6" name="TextBox 12">
              <a:extLst>
                <a:ext uri="{FF2B5EF4-FFF2-40B4-BE49-F238E27FC236}">
                  <a16:creationId xmlns:a16="http://schemas.microsoft.com/office/drawing/2014/main" id="{49544F8D-6C5F-FF9D-9DE4-BD26157B2F44}"/>
                </a:ext>
              </a:extLst>
            </p:cNvPr>
            <p:cNvSpPr txBox="1"/>
            <p:nvPr/>
          </p:nvSpPr>
          <p:spPr>
            <a:xfrm>
              <a:off x="-39592" y="1852896"/>
              <a:ext cx="8293815" cy="1846660"/>
            </a:xfrm>
            <a:prstGeom prst="rect">
              <a:avLst/>
            </a:prstGeom>
            <a:ln>
              <a:solidFill>
                <a:srgbClr val="FF0000"/>
              </a:solidFill>
            </a:ln>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l">
                <a:lnSpc>
                  <a:spcPts val="7200"/>
                </a:lnSpc>
              </a:pPr>
              <a:endParaRPr lang="en-US" sz="6000" i="1" dirty="0">
                <a:solidFill>
                  <a:srgbClr val="FA632A"/>
                </a:solidFill>
                <a:latin typeface="Jost SemiBold" pitchFamily="2" charset="0"/>
                <a:ea typeface="Jost SemiBold" pitchFamily="2" charset="0"/>
                <a:cs typeface="Public Sans"/>
                <a:sym typeface="Public Sans"/>
              </a:endParaRPr>
            </a:p>
          </p:txBody>
        </p:sp>
        <p:sp>
          <p:nvSpPr>
            <p:cNvPr id="7" name="AutoShape 14">
              <a:extLst>
                <a:ext uri="{FF2B5EF4-FFF2-40B4-BE49-F238E27FC236}">
                  <a16:creationId xmlns:a16="http://schemas.microsoft.com/office/drawing/2014/main" id="{48F26CA2-8DBC-68C6-74FE-0ADEBFB3DB23}"/>
                </a:ext>
              </a:extLst>
            </p:cNvPr>
            <p:cNvSpPr/>
            <p:nvPr/>
          </p:nvSpPr>
          <p:spPr>
            <a:xfrm>
              <a:off x="-1004242" y="5744184"/>
              <a:ext cx="6609525" cy="0"/>
            </a:xfrm>
            <a:prstGeom prst="line">
              <a:avLst/>
            </a:prstGeom>
            <a:ln w="139700" cap="flat">
              <a:solidFill>
                <a:srgbClr val="FF0000"/>
              </a:solidFill>
              <a:prstDash val="solid"/>
              <a:headEnd type="none" w="sm" len="sm"/>
              <a:tailEnd type="none" w="sm" len="sm"/>
            </a:ln>
          </p:spPr>
          <p:txBody>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endParaRPr lang="de-DE" sz="800"/>
            </a:p>
          </p:txBody>
        </p:sp>
      </p:grpSp>
      <p:sp>
        <p:nvSpPr>
          <p:cNvPr id="9" name="Textplatzhalter 13">
            <a:extLst>
              <a:ext uri="{FF2B5EF4-FFF2-40B4-BE49-F238E27FC236}">
                <a16:creationId xmlns:a16="http://schemas.microsoft.com/office/drawing/2014/main" id="{1BAEFE5F-A133-2ADB-5D47-12A3F7AEB242}"/>
              </a:ext>
            </a:extLst>
          </p:cNvPr>
          <p:cNvSpPr>
            <a:spLocks noGrp="1"/>
          </p:cNvSpPr>
          <p:nvPr>
            <p:ph type="body" sz="quarter" idx="14"/>
          </p:nvPr>
        </p:nvSpPr>
        <p:spPr>
          <a:xfrm>
            <a:off x="407988" y="4671382"/>
            <a:ext cx="4219575" cy="847725"/>
          </a:xfrm>
        </p:spPr>
        <p:txBody>
          <a:bodyPr/>
          <a:lstStyle>
            <a:lvl1pPr marL="0" indent="0">
              <a:buNone/>
              <a:defRPr>
                <a:latin typeface="+mn-lt"/>
              </a:defRPr>
            </a:lvl1pPr>
          </a:lstStyle>
          <a:p>
            <a:pPr lvl="0"/>
            <a:endParaRPr lang="de-DE" dirty="0"/>
          </a:p>
        </p:txBody>
      </p:sp>
      <p:sp>
        <p:nvSpPr>
          <p:cNvPr id="11" name="Bildplatzhalter 10">
            <a:extLst>
              <a:ext uri="{FF2B5EF4-FFF2-40B4-BE49-F238E27FC236}">
                <a16:creationId xmlns:a16="http://schemas.microsoft.com/office/drawing/2014/main" id="{9E0B55B7-D4EC-9508-23E1-AC1B777132B6}"/>
              </a:ext>
            </a:extLst>
          </p:cNvPr>
          <p:cNvSpPr>
            <a:spLocks noGrp="1"/>
          </p:cNvSpPr>
          <p:nvPr>
            <p:ph type="pic" sz="quarter" idx="15"/>
          </p:nvPr>
        </p:nvSpPr>
        <p:spPr>
          <a:xfrm>
            <a:off x="6634163" y="1628782"/>
            <a:ext cx="5149850" cy="4679944"/>
          </a:xfrm>
        </p:spPr>
        <p:txBody>
          <a:bodyPr/>
          <a:lstStyle/>
          <a:p>
            <a:endParaRPr lang="de-DE"/>
          </a:p>
        </p:txBody>
      </p:sp>
      <p:sp>
        <p:nvSpPr>
          <p:cNvPr id="13" name="Textplatzhalter 12">
            <a:extLst>
              <a:ext uri="{FF2B5EF4-FFF2-40B4-BE49-F238E27FC236}">
                <a16:creationId xmlns:a16="http://schemas.microsoft.com/office/drawing/2014/main" id="{CEC75CDD-277C-2D4F-B400-4F6769B38ED2}"/>
              </a:ext>
            </a:extLst>
          </p:cNvPr>
          <p:cNvSpPr>
            <a:spLocks noGrp="1"/>
          </p:cNvSpPr>
          <p:nvPr>
            <p:ph type="body" sz="quarter" idx="16"/>
          </p:nvPr>
        </p:nvSpPr>
        <p:spPr>
          <a:xfrm>
            <a:off x="407988" y="2735263"/>
            <a:ext cx="4219575" cy="1298575"/>
          </a:xfrm>
        </p:spPr>
        <p:txBody>
          <a:bodyPr/>
          <a:lstStyle>
            <a:lvl1pPr marL="0" indent="0">
              <a:buNone/>
              <a:defRPr/>
            </a:lvl1pPr>
          </a:lstStyle>
          <a:p>
            <a:pPr lvl="0"/>
            <a:r>
              <a:rPr lang="de-DE" dirty="0"/>
              <a:t>Mastertextformat bearbeiten</a:t>
            </a:r>
          </a:p>
        </p:txBody>
      </p:sp>
      <p:sp>
        <p:nvSpPr>
          <p:cNvPr id="14" name="Titel 1">
            <a:extLst>
              <a:ext uri="{FF2B5EF4-FFF2-40B4-BE49-F238E27FC236}">
                <a16:creationId xmlns:a16="http://schemas.microsoft.com/office/drawing/2014/main" id="{4186F276-F3E9-58D1-68E9-9391F33B431A}"/>
              </a:ext>
            </a:extLst>
          </p:cNvPr>
          <p:cNvSpPr>
            <a:spLocks noGrp="1"/>
          </p:cNvSpPr>
          <p:nvPr>
            <p:ph type="title"/>
          </p:nvPr>
        </p:nvSpPr>
        <p:spPr>
          <a:xfrm>
            <a:off x="407988" y="260350"/>
            <a:ext cx="7993062" cy="1008431"/>
          </a:xfrm>
        </p:spPr>
        <p:txBody>
          <a:bodyPr/>
          <a:lstStyle/>
          <a:p>
            <a:r>
              <a:rPr lang="de-DE" dirty="0"/>
              <a:t>Mastertitelformat bearbeiten</a:t>
            </a:r>
          </a:p>
        </p:txBody>
      </p:sp>
    </p:spTree>
    <p:extLst>
      <p:ext uri="{BB962C8B-B14F-4D97-AF65-F5344CB8AC3E}">
        <p14:creationId xmlns:p14="http://schemas.microsoft.com/office/powerpoint/2010/main" val="1941546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D3ECEC7-F10B-8A26-FA49-F4613D298395}"/>
              </a:ext>
            </a:extLst>
          </p:cNvPr>
          <p:cNvSpPr>
            <a:spLocks noGrp="1"/>
          </p:cNvSpPr>
          <p:nvPr>
            <p:ph type="title"/>
          </p:nvPr>
        </p:nvSpPr>
        <p:spPr>
          <a:xfrm>
            <a:off x="407988" y="260350"/>
            <a:ext cx="4565065" cy="956187"/>
          </a:xfrm>
        </p:spPr>
        <p:txBody>
          <a:bodyPr anchor="b"/>
          <a:lstStyle>
            <a:lvl1pPr>
              <a:defRPr sz="3200"/>
            </a:lvl1pPr>
          </a:lstStyle>
          <a:p>
            <a:r>
              <a:rPr lang="de-DE" dirty="0"/>
              <a:t>Mastertitelformat bearbeiten</a:t>
            </a:r>
          </a:p>
        </p:txBody>
      </p:sp>
      <p:sp>
        <p:nvSpPr>
          <p:cNvPr id="3" name="Inhaltsplatzhalter 2">
            <a:extLst>
              <a:ext uri="{FF2B5EF4-FFF2-40B4-BE49-F238E27FC236}">
                <a16:creationId xmlns:a16="http://schemas.microsoft.com/office/drawing/2014/main" id="{6C57624B-7E15-1016-0264-A987A43CE23F}"/>
              </a:ext>
            </a:extLst>
          </p:cNvPr>
          <p:cNvSpPr>
            <a:spLocks noGrp="1"/>
          </p:cNvSpPr>
          <p:nvPr>
            <p:ph idx="1"/>
          </p:nvPr>
        </p:nvSpPr>
        <p:spPr>
          <a:xfrm>
            <a:off x="5183188" y="1628775"/>
            <a:ext cx="6172200" cy="423227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5CA60C49-0920-76F9-CFF5-8133674BAB1C}"/>
              </a:ext>
            </a:extLst>
          </p:cNvPr>
          <p:cNvSpPr>
            <a:spLocks noGrp="1"/>
          </p:cNvSpPr>
          <p:nvPr>
            <p:ph type="body" sz="half" idx="2"/>
          </p:nvPr>
        </p:nvSpPr>
        <p:spPr>
          <a:xfrm>
            <a:off x="407988" y="1636713"/>
            <a:ext cx="4565065" cy="423227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dirty="0"/>
              <a:t>Mastertextformat bearbeiten</a:t>
            </a:r>
          </a:p>
        </p:txBody>
      </p:sp>
      <p:sp>
        <p:nvSpPr>
          <p:cNvPr id="5" name="Datumsplatzhalter 4">
            <a:extLst>
              <a:ext uri="{FF2B5EF4-FFF2-40B4-BE49-F238E27FC236}">
                <a16:creationId xmlns:a16="http://schemas.microsoft.com/office/drawing/2014/main" id="{4C113859-35C5-4D34-FBBF-A765698F022B}"/>
              </a:ext>
            </a:extLst>
          </p:cNvPr>
          <p:cNvSpPr>
            <a:spLocks noGrp="1"/>
          </p:cNvSpPr>
          <p:nvPr>
            <p:ph type="dt" sz="half" idx="10"/>
          </p:nvPr>
        </p:nvSpPr>
        <p:spPr/>
        <p:txBody>
          <a:bodyPr/>
          <a:lstStyle/>
          <a:p>
            <a:fld id="{534F7B2C-BF93-4933-964F-56CBF67053A3}" type="datetime1">
              <a:rPr lang="de-DE" smtClean="0"/>
              <a:t>11.02.2026</a:t>
            </a:fld>
            <a:endParaRPr lang="de-DE"/>
          </a:p>
        </p:txBody>
      </p:sp>
      <p:sp>
        <p:nvSpPr>
          <p:cNvPr id="7" name="Foliennummernplatzhalter 6">
            <a:extLst>
              <a:ext uri="{FF2B5EF4-FFF2-40B4-BE49-F238E27FC236}">
                <a16:creationId xmlns:a16="http://schemas.microsoft.com/office/drawing/2014/main" id="{8A41009E-27E3-598E-783B-4A0874D36E64}"/>
              </a:ext>
            </a:extLst>
          </p:cNvPr>
          <p:cNvSpPr>
            <a:spLocks noGrp="1"/>
          </p:cNvSpPr>
          <p:nvPr>
            <p:ph type="sldNum" sz="quarter" idx="12"/>
          </p:nvPr>
        </p:nvSpPr>
        <p:spPr/>
        <p:txBody>
          <a:bodyPr/>
          <a:lstStyle/>
          <a:p>
            <a:fld id="{BCCB1FF1-BD9C-47F3-B88A-0804CC4D619B}" type="slidenum">
              <a:rPr lang="de-DE" smtClean="0"/>
              <a:t>‹Nr.›</a:t>
            </a:fld>
            <a:endParaRPr lang="de-DE"/>
          </a:p>
        </p:txBody>
      </p:sp>
    </p:spTree>
    <p:extLst>
      <p:ext uri="{BB962C8B-B14F-4D97-AF65-F5344CB8AC3E}">
        <p14:creationId xmlns:p14="http://schemas.microsoft.com/office/powerpoint/2010/main" val="11518706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75DEE3C-1C34-C856-1A8A-B0BE93B7FEBC}"/>
              </a:ext>
            </a:extLst>
          </p:cNvPr>
          <p:cNvSpPr>
            <a:spLocks noGrp="1"/>
          </p:cNvSpPr>
          <p:nvPr>
            <p:ph type="title"/>
          </p:nvPr>
        </p:nvSpPr>
        <p:spPr>
          <a:xfrm>
            <a:off x="407988" y="260350"/>
            <a:ext cx="4775200" cy="956187"/>
          </a:xfrm>
        </p:spPr>
        <p:txBody>
          <a:bodyPr anchor="b"/>
          <a:lstStyle>
            <a:lvl1pPr>
              <a:defRPr sz="3200"/>
            </a:lvl1pPr>
          </a:lstStyle>
          <a:p>
            <a:r>
              <a:rPr lang="de-DE" dirty="0"/>
              <a:t>Mastertitelformat bearbeiten</a:t>
            </a:r>
          </a:p>
        </p:txBody>
      </p:sp>
      <p:sp>
        <p:nvSpPr>
          <p:cNvPr id="3" name="Bildplatzhalter 2">
            <a:extLst>
              <a:ext uri="{FF2B5EF4-FFF2-40B4-BE49-F238E27FC236}">
                <a16:creationId xmlns:a16="http://schemas.microsoft.com/office/drawing/2014/main" id="{36B75D14-F8C5-36D6-D077-DC8553F962EE}"/>
              </a:ext>
            </a:extLst>
          </p:cNvPr>
          <p:cNvSpPr>
            <a:spLocks noGrp="1"/>
          </p:cNvSpPr>
          <p:nvPr>
            <p:ph type="pic" idx="1"/>
          </p:nvPr>
        </p:nvSpPr>
        <p:spPr>
          <a:xfrm>
            <a:off x="5850194" y="1628775"/>
            <a:ext cx="5933818" cy="46799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dirty="0"/>
          </a:p>
        </p:txBody>
      </p:sp>
      <p:sp>
        <p:nvSpPr>
          <p:cNvPr id="4" name="Textplatzhalter 3">
            <a:extLst>
              <a:ext uri="{FF2B5EF4-FFF2-40B4-BE49-F238E27FC236}">
                <a16:creationId xmlns:a16="http://schemas.microsoft.com/office/drawing/2014/main" id="{A0BA16A7-04E4-40DA-174F-89EE860291BC}"/>
              </a:ext>
            </a:extLst>
          </p:cNvPr>
          <p:cNvSpPr>
            <a:spLocks noGrp="1"/>
          </p:cNvSpPr>
          <p:nvPr>
            <p:ph type="body" sz="half" idx="2"/>
          </p:nvPr>
        </p:nvSpPr>
        <p:spPr>
          <a:xfrm>
            <a:off x="407988" y="1628775"/>
            <a:ext cx="4775200" cy="467994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dirty="0"/>
              <a:t>Mastertextformat bearbeiten</a:t>
            </a:r>
          </a:p>
        </p:txBody>
      </p:sp>
      <p:sp>
        <p:nvSpPr>
          <p:cNvPr id="5" name="Datumsplatzhalter 4">
            <a:extLst>
              <a:ext uri="{FF2B5EF4-FFF2-40B4-BE49-F238E27FC236}">
                <a16:creationId xmlns:a16="http://schemas.microsoft.com/office/drawing/2014/main" id="{932C4149-1E8F-3C8C-92E9-87015F26284C}"/>
              </a:ext>
            </a:extLst>
          </p:cNvPr>
          <p:cNvSpPr>
            <a:spLocks noGrp="1"/>
          </p:cNvSpPr>
          <p:nvPr>
            <p:ph type="dt" sz="half" idx="10"/>
          </p:nvPr>
        </p:nvSpPr>
        <p:spPr/>
        <p:txBody>
          <a:bodyPr/>
          <a:lstStyle/>
          <a:p>
            <a:fld id="{790E9979-A90A-4F14-8BD8-3D87E442FF46}" type="datetime1">
              <a:rPr lang="de-DE" smtClean="0"/>
              <a:t>11.02.2026</a:t>
            </a:fld>
            <a:endParaRPr lang="de-DE"/>
          </a:p>
        </p:txBody>
      </p:sp>
      <p:sp>
        <p:nvSpPr>
          <p:cNvPr id="7" name="Foliennummernplatzhalter 6">
            <a:extLst>
              <a:ext uri="{FF2B5EF4-FFF2-40B4-BE49-F238E27FC236}">
                <a16:creationId xmlns:a16="http://schemas.microsoft.com/office/drawing/2014/main" id="{0AE5BD80-2D76-DA22-C889-1817F30DD9AA}"/>
              </a:ext>
            </a:extLst>
          </p:cNvPr>
          <p:cNvSpPr>
            <a:spLocks noGrp="1"/>
          </p:cNvSpPr>
          <p:nvPr>
            <p:ph type="sldNum" sz="quarter" idx="12"/>
          </p:nvPr>
        </p:nvSpPr>
        <p:spPr/>
        <p:txBody>
          <a:bodyPr/>
          <a:lstStyle/>
          <a:p>
            <a:fld id="{BCCB1FF1-BD9C-47F3-B88A-0804CC4D619B}" type="slidenum">
              <a:rPr lang="de-DE" smtClean="0"/>
              <a:t>‹Nr.›</a:t>
            </a:fld>
            <a:endParaRPr lang="de-DE"/>
          </a:p>
        </p:txBody>
      </p:sp>
    </p:spTree>
    <p:extLst>
      <p:ext uri="{BB962C8B-B14F-4D97-AF65-F5344CB8AC3E}">
        <p14:creationId xmlns:p14="http://schemas.microsoft.com/office/powerpoint/2010/main" val="31853338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106D430-C723-49D7-3520-4DD98FB49C15}"/>
              </a:ext>
            </a:extLst>
          </p:cNvPr>
          <p:cNvSpPr>
            <a:spLocks noGrp="1"/>
          </p:cNvSpPr>
          <p:nvPr>
            <p:ph type="ctrTitle"/>
          </p:nvPr>
        </p:nvSpPr>
        <p:spPr>
          <a:xfrm>
            <a:off x="407987" y="1122363"/>
            <a:ext cx="11376025" cy="2387600"/>
          </a:xfrm>
        </p:spPr>
        <p:txBody>
          <a:bodyPr anchor="b"/>
          <a:lstStyle>
            <a:lvl1pPr algn="ctr">
              <a:defRPr sz="6000"/>
            </a:lvl1pPr>
          </a:lstStyle>
          <a:p>
            <a:r>
              <a:rPr lang="de-DE" dirty="0"/>
              <a:t>Mastertitelformat bearbeiten</a:t>
            </a:r>
          </a:p>
        </p:txBody>
      </p:sp>
      <p:sp>
        <p:nvSpPr>
          <p:cNvPr id="3" name="Untertitel 2">
            <a:extLst>
              <a:ext uri="{FF2B5EF4-FFF2-40B4-BE49-F238E27FC236}">
                <a16:creationId xmlns:a16="http://schemas.microsoft.com/office/drawing/2014/main" id="{198E982D-56EF-7929-61DD-6822A0638AB1}"/>
              </a:ext>
            </a:extLst>
          </p:cNvPr>
          <p:cNvSpPr>
            <a:spLocks noGrp="1"/>
          </p:cNvSpPr>
          <p:nvPr>
            <p:ph type="subTitle" idx="1"/>
          </p:nvPr>
        </p:nvSpPr>
        <p:spPr>
          <a:xfrm>
            <a:off x="407988" y="3602038"/>
            <a:ext cx="11376024"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Master-Untertitelformat bearbeiten</a:t>
            </a:r>
          </a:p>
        </p:txBody>
      </p:sp>
      <p:sp>
        <p:nvSpPr>
          <p:cNvPr id="4" name="Datumsplatzhalter 3">
            <a:extLst>
              <a:ext uri="{FF2B5EF4-FFF2-40B4-BE49-F238E27FC236}">
                <a16:creationId xmlns:a16="http://schemas.microsoft.com/office/drawing/2014/main" id="{06644977-814C-DF8C-5B07-592F9A045406}"/>
              </a:ext>
            </a:extLst>
          </p:cNvPr>
          <p:cNvSpPr>
            <a:spLocks noGrp="1"/>
          </p:cNvSpPr>
          <p:nvPr>
            <p:ph type="dt" sz="half" idx="10"/>
          </p:nvPr>
        </p:nvSpPr>
        <p:spPr/>
        <p:txBody>
          <a:bodyPr/>
          <a:lstStyle/>
          <a:p>
            <a:fld id="{CA47C5FC-E673-4554-86DF-3E00504F70A8}" type="datetime1">
              <a:rPr lang="de-DE" smtClean="0"/>
              <a:t>11.02.2026</a:t>
            </a:fld>
            <a:endParaRPr lang="de-DE"/>
          </a:p>
        </p:txBody>
      </p:sp>
      <p:sp>
        <p:nvSpPr>
          <p:cNvPr id="6" name="Foliennummernplatzhalter 5">
            <a:extLst>
              <a:ext uri="{FF2B5EF4-FFF2-40B4-BE49-F238E27FC236}">
                <a16:creationId xmlns:a16="http://schemas.microsoft.com/office/drawing/2014/main" id="{E724B75F-2DCF-9B02-7C40-A45BF5566506}"/>
              </a:ext>
            </a:extLst>
          </p:cNvPr>
          <p:cNvSpPr>
            <a:spLocks noGrp="1"/>
          </p:cNvSpPr>
          <p:nvPr>
            <p:ph type="sldNum" sz="quarter" idx="12"/>
          </p:nvPr>
        </p:nvSpPr>
        <p:spPr/>
        <p:txBody>
          <a:bodyPr/>
          <a:lstStyle/>
          <a:p>
            <a:fld id="{BCCB1FF1-BD9C-47F3-B88A-0804CC4D619B}" type="slidenum">
              <a:rPr lang="de-DE" smtClean="0"/>
              <a:t>‹Nr.›</a:t>
            </a:fld>
            <a:endParaRPr lang="de-DE"/>
          </a:p>
        </p:txBody>
      </p:sp>
      <p:sp>
        <p:nvSpPr>
          <p:cNvPr id="8" name="Bildplatzhalter 7">
            <a:extLst>
              <a:ext uri="{FF2B5EF4-FFF2-40B4-BE49-F238E27FC236}">
                <a16:creationId xmlns:a16="http://schemas.microsoft.com/office/drawing/2014/main" id="{04B936B8-0C13-9280-BA44-5B05EB6D65C0}"/>
              </a:ext>
            </a:extLst>
          </p:cNvPr>
          <p:cNvSpPr>
            <a:spLocks noGrp="1"/>
          </p:cNvSpPr>
          <p:nvPr>
            <p:ph type="pic" sz="quarter" idx="13"/>
          </p:nvPr>
        </p:nvSpPr>
        <p:spPr>
          <a:xfrm>
            <a:off x="0" y="0"/>
            <a:ext cx="12192000" cy="6145161"/>
          </a:xfrm>
        </p:spPr>
        <p:txBody>
          <a:bodyPr/>
          <a:lstStyle/>
          <a:p>
            <a:endParaRPr lang="de-DE"/>
          </a:p>
        </p:txBody>
      </p:sp>
    </p:spTree>
    <p:extLst>
      <p:ext uri="{BB962C8B-B14F-4D97-AF65-F5344CB8AC3E}">
        <p14:creationId xmlns:p14="http://schemas.microsoft.com/office/powerpoint/2010/main" val="376670573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Gliederu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33CCBB3-DC2D-E6A9-A704-6F502240AFE6}"/>
              </a:ext>
            </a:extLst>
          </p:cNvPr>
          <p:cNvSpPr>
            <a:spLocks noGrp="1"/>
          </p:cNvSpPr>
          <p:nvPr>
            <p:ph type="title" hasCustomPrompt="1"/>
          </p:nvPr>
        </p:nvSpPr>
        <p:spPr>
          <a:xfrm>
            <a:off x="407988" y="260350"/>
            <a:ext cx="7993062" cy="1008431"/>
          </a:xfrm>
        </p:spPr>
        <p:txBody>
          <a:bodyPr/>
          <a:lstStyle>
            <a:lvl1pPr>
              <a:defRPr/>
            </a:lvl1pPr>
          </a:lstStyle>
          <a:p>
            <a:r>
              <a:rPr lang="de-DE" dirty="0"/>
              <a:t>Gliederung</a:t>
            </a:r>
          </a:p>
        </p:txBody>
      </p:sp>
      <p:sp>
        <p:nvSpPr>
          <p:cNvPr id="3" name="Datumsplatzhalter 2">
            <a:extLst>
              <a:ext uri="{FF2B5EF4-FFF2-40B4-BE49-F238E27FC236}">
                <a16:creationId xmlns:a16="http://schemas.microsoft.com/office/drawing/2014/main" id="{AF6A1E98-6F52-A6E6-07F9-ED6DDDC5937B}"/>
              </a:ext>
            </a:extLst>
          </p:cNvPr>
          <p:cNvSpPr>
            <a:spLocks noGrp="1"/>
          </p:cNvSpPr>
          <p:nvPr>
            <p:ph type="dt" sz="half" idx="10"/>
          </p:nvPr>
        </p:nvSpPr>
        <p:spPr/>
        <p:txBody>
          <a:bodyPr/>
          <a:lstStyle/>
          <a:p>
            <a:fld id="{03EAF170-69C0-4826-A42B-4D61BA5E6873}" type="datetime1">
              <a:rPr lang="de-DE" smtClean="0"/>
              <a:t>11.02.2026</a:t>
            </a:fld>
            <a:endParaRPr lang="de-DE"/>
          </a:p>
        </p:txBody>
      </p:sp>
      <p:sp>
        <p:nvSpPr>
          <p:cNvPr id="5" name="Foliennummernplatzhalter 4">
            <a:extLst>
              <a:ext uri="{FF2B5EF4-FFF2-40B4-BE49-F238E27FC236}">
                <a16:creationId xmlns:a16="http://schemas.microsoft.com/office/drawing/2014/main" id="{CBDBA848-FE7E-A1E5-5D62-CA5310751238}"/>
              </a:ext>
            </a:extLst>
          </p:cNvPr>
          <p:cNvSpPr>
            <a:spLocks noGrp="1"/>
          </p:cNvSpPr>
          <p:nvPr>
            <p:ph type="sldNum" sz="quarter" idx="12"/>
          </p:nvPr>
        </p:nvSpPr>
        <p:spPr/>
        <p:txBody>
          <a:bodyPr/>
          <a:lstStyle/>
          <a:p>
            <a:fld id="{BCCB1FF1-BD9C-47F3-B88A-0804CC4D619B}" type="slidenum">
              <a:rPr lang="de-DE" smtClean="0"/>
              <a:t>‹Nr.›</a:t>
            </a:fld>
            <a:endParaRPr lang="de-DE"/>
          </a:p>
        </p:txBody>
      </p:sp>
      <p:sp>
        <p:nvSpPr>
          <p:cNvPr id="7" name="Textplatzhalter 6">
            <a:extLst>
              <a:ext uri="{FF2B5EF4-FFF2-40B4-BE49-F238E27FC236}">
                <a16:creationId xmlns:a16="http://schemas.microsoft.com/office/drawing/2014/main" id="{1BFBF32D-1A9F-3BE2-DBA9-7CACAF66A7E4}"/>
              </a:ext>
            </a:extLst>
          </p:cNvPr>
          <p:cNvSpPr>
            <a:spLocks noGrp="1"/>
          </p:cNvSpPr>
          <p:nvPr>
            <p:ph type="body" sz="quarter" idx="13"/>
          </p:nvPr>
        </p:nvSpPr>
        <p:spPr>
          <a:xfrm>
            <a:off x="407988" y="2468563"/>
            <a:ext cx="11376025" cy="384016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76824928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BBEEA15D-5B66-8E94-0EF7-9D26B1B70CF5}"/>
              </a:ext>
            </a:extLst>
          </p:cNvPr>
          <p:cNvSpPr>
            <a:spLocks noGrp="1"/>
          </p:cNvSpPr>
          <p:nvPr>
            <p:ph type="dt" sz="half" idx="10"/>
          </p:nvPr>
        </p:nvSpPr>
        <p:spPr/>
        <p:txBody>
          <a:bodyPr/>
          <a:lstStyle/>
          <a:p>
            <a:fld id="{FED652B8-88C9-4F20-A28A-F0C44EF4261D}" type="datetime1">
              <a:rPr lang="de-DE" smtClean="0"/>
              <a:t>11.02.2026</a:t>
            </a:fld>
            <a:endParaRPr lang="de-DE"/>
          </a:p>
        </p:txBody>
      </p:sp>
      <p:sp>
        <p:nvSpPr>
          <p:cNvPr id="4" name="Foliennummernplatzhalter 3">
            <a:extLst>
              <a:ext uri="{FF2B5EF4-FFF2-40B4-BE49-F238E27FC236}">
                <a16:creationId xmlns:a16="http://schemas.microsoft.com/office/drawing/2014/main" id="{3DE74D68-B617-A7F7-DAE1-D4742E890C62}"/>
              </a:ext>
            </a:extLst>
          </p:cNvPr>
          <p:cNvSpPr>
            <a:spLocks noGrp="1"/>
          </p:cNvSpPr>
          <p:nvPr>
            <p:ph type="sldNum" sz="quarter" idx="12"/>
          </p:nvPr>
        </p:nvSpPr>
        <p:spPr/>
        <p:txBody>
          <a:bodyPr/>
          <a:lstStyle/>
          <a:p>
            <a:fld id="{BCCB1FF1-BD9C-47F3-B88A-0804CC4D619B}" type="slidenum">
              <a:rPr lang="de-DE" smtClean="0"/>
              <a:t>‹Nr.›</a:t>
            </a:fld>
            <a:endParaRPr lang="de-DE"/>
          </a:p>
        </p:txBody>
      </p:sp>
    </p:spTree>
    <p:extLst>
      <p:ext uri="{BB962C8B-B14F-4D97-AF65-F5344CB8AC3E}">
        <p14:creationId xmlns:p14="http://schemas.microsoft.com/office/powerpoint/2010/main" val="40763436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978BDFA-E70D-ABE4-83A9-2ED4B4B0D86C}"/>
              </a:ext>
            </a:extLst>
          </p:cNvPr>
          <p:cNvSpPr>
            <a:spLocks noGrp="1"/>
          </p:cNvSpPr>
          <p:nvPr>
            <p:ph type="title"/>
          </p:nvPr>
        </p:nvSpPr>
        <p:spPr/>
        <p:txBody>
          <a:bodyPr/>
          <a:lstStyle/>
          <a:p>
            <a:r>
              <a:rPr lang="de-DE" dirty="0"/>
              <a:t>Mastertitelformat bearbeiten</a:t>
            </a:r>
          </a:p>
        </p:txBody>
      </p:sp>
      <p:sp>
        <p:nvSpPr>
          <p:cNvPr id="3" name="Inhaltsplatzhalter 2">
            <a:extLst>
              <a:ext uri="{FF2B5EF4-FFF2-40B4-BE49-F238E27FC236}">
                <a16:creationId xmlns:a16="http://schemas.microsoft.com/office/drawing/2014/main" id="{A5AEB45A-A73C-03B7-B62F-D9456C28F6AD}"/>
              </a:ext>
            </a:extLst>
          </p:cNvPr>
          <p:cNvSpPr>
            <a:spLocks noGrp="1"/>
          </p:cNvSpPr>
          <p:nvPr>
            <p:ph idx="1"/>
          </p:nvPr>
        </p:nvSpPr>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7" name="Datumsplatzhalter 3">
            <a:extLst>
              <a:ext uri="{FF2B5EF4-FFF2-40B4-BE49-F238E27FC236}">
                <a16:creationId xmlns:a16="http://schemas.microsoft.com/office/drawing/2014/main" id="{A32D1F03-326F-C0E6-0997-39A1ED9FA60F}"/>
              </a:ext>
            </a:extLst>
          </p:cNvPr>
          <p:cNvSpPr>
            <a:spLocks noGrp="1"/>
          </p:cNvSpPr>
          <p:nvPr>
            <p:ph type="dt" sz="half" idx="2"/>
          </p:nvPr>
        </p:nvSpPr>
        <p:spPr>
          <a:xfrm>
            <a:off x="439943" y="639839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6689937-7794-465E-A3D2-F520DE73DAAE}" type="datetime1">
              <a:rPr lang="de-DE" smtClean="0"/>
              <a:t>11.02.2026</a:t>
            </a:fld>
            <a:endParaRPr lang="de-DE"/>
          </a:p>
        </p:txBody>
      </p:sp>
      <p:sp>
        <p:nvSpPr>
          <p:cNvPr id="9" name="Foliennummernplatzhalter 5">
            <a:extLst>
              <a:ext uri="{FF2B5EF4-FFF2-40B4-BE49-F238E27FC236}">
                <a16:creationId xmlns:a16="http://schemas.microsoft.com/office/drawing/2014/main" id="{7C9F95E8-0BB1-DC39-94A6-9FB5A296727F}"/>
              </a:ext>
            </a:extLst>
          </p:cNvPr>
          <p:cNvSpPr>
            <a:spLocks noGrp="1"/>
          </p:cNvSpPr>
          <p:nvPr>
            <p:ph type="sldNum" sz="quarter" idx="4"/>
          </p:nvPr>
        </p:nvSpPr>
        <p:spPr>
          <a:xfrm>
            <a:off x="9008857" y="640890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CCB1FF1-BD9C-47F3-B88A-0804CC4D619B}" type="slidenum">
              <a:rPr lang="de-DE" smtClean="0"/>
              <a:t>‹Nr.›</a:t>
            </a:fld>
            <a:endParaRPr lang="de-DE" dirty="0"/>
          </a:p>
        </p:txBody>
      </p:sp>
    </p:spTree>
    <p:extLst>
      <p:ext uri="{BB962C8B-B14F-4D97-AF65-F5344CB8AC3E}">
        <p14:creationId xmlns:p14="http://schemas.microsoft.com/office/powerpoint/2010/main" val="32126232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69E8287-01CD-2515-0BDB-B16FEF27911C}"/>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7F097EEA-9C0F-9F31-5D23-AB69010BBCFF}"/>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4222BECB-E3D7-AC47-2609-6409095AC0B5}"/>
              </a:ext>
            </a:extLst>
          </p:cNvPr>
          <p:cNvSpPr>
            <a:spLocks noGrp="1"/>
          </p:cNvSpPr>
          <p:nvPr>
            <p:ph type="dt" sz="half" idx="10"/>
          </p:nvPr>
        </p:nvSpPr>
        <p:spPr/>
        <p:txBody>
          <a:bodyPr/>
          <a:lstStyle/>
          <a:p>
            <a:fld id="{5EC72164-EC8B-43EF-950F-133F3EBA4621}" type="datetime1">
              <a:rPr lang="de-DE" smtClean="0"/>
              <a:t>11.02.2026</a:t>
            </a:fld>
            <a:endParaRPr lang="de-DE"/>
          </a:p>
        </p:txBody>
      </p:sp>
      <p:sp>
        <p:nvSpPr>
          <p:cNvPr id="6" name="Foliennummernplatzhalter 5">
            <a:extLst>
              <a:ext uri="{FF2B5EF4-FFF2-40B4-BE49-F238E27FC236}">
                <a16:creationId xmlns:a16="http://schemas.microsoft.com/office/drawing/2014/main" id="{E4A0E50B-91B8-590D-CBE6-2430F9EFAA99}"/>
              </a:ext>
            </a:extLst>
          </p:cNvPr>
          <p:cNvSpPr>
            <a:spLocks noGrp="1"/>
          </p:cNvSpPr>
          <p:nvPr>
            <p:ph type="sldNum" sz="quarter" idx="12"/>
          </p:nvPr>
        </p:nvSpPr>
        <p:spPr/>
        <p:txBody>
          <a:bodyPr/>
          <a:lstStyle/>
          <a:p>
            <a:fld id="{BCCB1FF1-BD9C-47F3-B88A-0804CC4D619B}" type="slidenum">
              <a:rPr lang="de-DE" smtClean="0"/>
              <a:t>‹Nr.›</a:t>
            </a:fld>
            <a:endParaRPr lang="de-DE"/>
          </a:p>
        </p:txBody>
      </p:sp>
    </p:spTree>
    <p:extLst>
      <p:ext uri="{BB962C8B-B14F-4D97-AF65-F5344CB8AC3E}">
        <p14:creationId xmlns:p14="http://schemas.microsoft.com/office/powerpoint/2010/main" val="424221659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635B601C-2748-C5E1-3D9A-84182CDE8BA8}"/>
              </a:ext>
            </a:extLst>
          </p:cNvPr>
          <p:cNvSpPr>
            <a:spLocks noGrp="1"/>
          </p:cNvSpPr>
          <p:nvPr>
            <p:ph type="title" orient="vert"/>
          </p:nvPr>
        </p:nvSpPr>
        <p:spPr>
          <a:xfrm>
            <a:off x="8724900" y="1628775"/>
            <a:ext cx="2628900" cy="4548188"/>
          </a:xfrm>
        </p:spPr>
        <p:txBody>
          <a:bodyPr vert="eaVert"/>
          <a:lstStyle/>
          <a:p>
            <a:r>
              <a:rPr lang="de-DE" dirty="0"/>
              <a:t>Mastertitelformat bearbeiten</a:t>
            </a:r>
          </a:p>
        </p:txBody>
      </p:sp>
      <p:sp>
        <p:nvSpPr>
          <p:cNvPr id="3" name="Vertikaler Textplatzhalter 2">
            <a:extLst>
              <a:ext uri="{FF2B5EF4-FFF2-40B4-BE49-F238E27FC236}">
                <a16:creationId xmlns:a16="http://schemas.microsoft.com/office/drawing/2014/main" id="{E483B4D5-BA1D-7602-6D63-440378B9AD57}"/>
              </a:ext>
            </a:extLst>
          </p:cNvPr>
          <p:cNvSpPr>
            <a:spLocks noGrp="1"/>
          </p:cNvSpPr>
          <p:nvPr>
            <p:ph type="body" orient="vert" idx="1"/>
          </p:nvPr>
        </p:nvSpPr>
        <p:spPr>
          <a:xfrm>
            <a:off x="838200" y="365125"/>
            <a:ext cx="7315200" cy="5811838"/>
          </a:xfrm>
        </p:spPr>
        <p:txBody>
          <a:bodyPr vert="eaVert"/>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a:extLst>
              <a:ext uri="{FF2B5EF4-FFF2-40B4-BE49-F238E27FC236}">
                <a16:creationId xmlns:a16="http://schemas.microsoft.com/office/drawing/2014/main" id="{070044B6-1D0A-6EBA-B1D4-47BD0C864A17}"/>
              </a:ext>
            </a:extLst>
          </p:cNvPr>
          <p:cNvSpPr>
            <a:spLocks noGrp="1"/>
          </p:cNvSpPr>
          <p:nvPr>
            <p:ph type="dt" sz="half" idx="10"/>
          </p:nvPr>
        </p:nvSpPr>
        <p:spPr/>
        <p:txBody>
          <a:bodyPr/>
          <a:lstStyle/>
          <a:p>
            <a:fld id="{5C08EDEA-5CF8-46D6-A917-99CA07628B18}" type="datetime1">
              <a:rPr lang="de-DE" smtClean="0"/>
              <a:t>11.02.2026</a:t>
            </a:fld>
            <a:endParaRPr lang="de-DE"/>
          </a:p>
        </p:txBody>
      </p:sp>
      <p:sp>
        <p:nvSpPr>
          <p:cNvPr id="6" name="Foliennummernplatzhalter 5">
            <a:extLst>
              <a:ext uri="{FF2B5EF4-FFF2-40B4-BE49-F238E27FC236}">
                <a16:creationId xmlns:a16="http://schemas.microsoft.com/office/drawing/2014/main" id="{621E8AD0-4411-66EE-4C1C-B04BF72AA5F9}"/>
              </a:ext>
            </a:extLst>
          </p:cNvPr>
          <p:cNvSpPr>
            <a:spLocks noGrp="1"/>
          </p:cNvSpPr>
          <p:nvPr>
            <p:ph type="sldNum" sz="quarter" idx="12"/>
          </p:nvPr>
        </p:nvSpPr>
        <p:spPr/>
        <p:txBody>
          <a:bodyPr/>
          <a:lstStyle/>
          <a:p>
            <a:fld id="{BCCB1FF1-BD9C-47F3-B88A-0804CC4D619B}" type="slidenum">
              <a:rPr lang="de-DE" smtClean="0"/>
              <a:t>‹Nr.›</a:t>
            </a:fld>
            <a:endParaRPr lang="de-DE"/>
          </a:p>
        </p:txBody>
      </p:sp>
    </p:spTree>
    <p:extLst>
      <p:ext uri="{BB962C8B-B14F-4D97-AF65-F5344CB8AC3E}">
        <p14:creationId xmlns:p14="http://schemas.microsoft.com/office/powerpoint/2010/main" val="23280967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9282601-A10F-CAF1-2EED-DDC403BF1868}"/>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206D512B-B685-C276-3980-3188969B999C}"/>
              </a:ext>
            </a:extLst>
          </p:cNvPr>
          <p:cNvSpPr>
            <a:spLocks noGrp="1"/>
          </p:cNvSpPr>
          <p:nvPr>
            <p:ph sz="half" idx="1"/>
          </p:nvPr>
        </p:nvSpPr>
        <p:spPr>
          <a:xfrm>
            <a:off x="439943" y="1628775"/>
            <a:ext cx="5579857" cy="4548188"/>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Inhaltsplatzhalter 3">
            <a:extLst>
              <a:ext uri="{FF2B5EF4-FFF2-40B4-BE49-F238E27FC236}">
                <a16:creationId xmlns:a16="http://schemas.microsoft.com/office/drawing/2014/main" id="{4D0FFF58-8488-744E-5830-206B069E4ECB}"/>
              </a:ext>
            </a:extLst>
          </p:cNvPr>
          <p:cNvSpPr>
            <a:spLocks noGrp="1"/>
          </p:cNvSpPr>
          <p:nvPr>
            <p:ph sz="half" idx="2"/>
          </p:nvPr>
        </p:nvSpPr>
        <p:spPr>
          <a:xfrm>
            <a:off x="6172199" y="1628775"/>
            <a:ext cx="5611813" cy="4548187"/>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5" name="Datumsplatzhalter 4">
            <a:extLst>
              <a:ext uri="{FF2B5EF4-FFF2-40B4-BE49-F238E27FC236}">
                <a16:creationId xmlns:a16="http://schemas.microsoft.com/office/drawing/2014/main" id="{2EEDD950-B83D-D6A4-371E-1CAA7A5C07A4}"/>
              </a:ext>
            </a:extLst>
          </p:cNvPr>
          <p:cNvSpPr>
            <a:spLocks noGrp="1"/>
          </p:cNvSpPr>
          <p:nvPr>
            <p:ph type="dt" sz="half" idx="10"/>
          </p:nvPr>
        </p:nvSpPr>
        <p:spPr/>
        <p:txBody>
          <a:bodyPr/>
          <a:lstStyle/>
          <a:p>
            <a:fld id="{AF547D5B-B2D6-4007-AC51-87CA6A22DCC2}" type="datetime1">
              <a:rPr lang="de-DE" smtClean="0"/>
              <a:t>11.02.2026</a:t>
            </a:fld>
            <a:endParaRPr lang="de-DE"/>
          </a:p>
        </p:txBody>
      </p:sp>
      <p:sp>
        <p:nvSpPr>
          <p:cNvPr id="7" name="Foliennummernplatzhalter 6">
            <a:extLst>
              <a:ext uri="{FF2B5EF4-FFF2-40B4-BE49-F238E27FC236}">
                <a16:creationId xmlns:a16="http://schemas.microsoft.com/office/drawing/2014/main" id="{C028216C-7BEC-EA44-5EA6-6DC9E580BD69}"/>
              </a:ext>
            </a:extLst>
          </p:cNvPr>
          <p:cNvSpPr>
            <a:spLocks noGrp="1"/>
          </p:cNvSpPr>
          <p:nvPr>
            <p:ph type="sldNum" sz="quarter" idx="12"/>
          </p:nvPr>
        </p:nvSpPr>
        <p:spPr/>
        <p:txBody>
          <a:bodyPr/>
          <a:lstStyle/>
          <a:p>
            <a:fld id="{BCCB1FF1-BD9C-47F3-B88A-0804CC4D619B}" type="slidenum">
              <a:rPr lang="de-DE" smtClean="0"/>
              <a:t>‹Nr.›</a:t>
            </a:fld>
            <a:endParaRPr lang="de-DE"/>
          </a:p>
        </p:txBody>
      </p:sp>
    </p:spTree>
    <p:extLst>
      <p:ext uri="{BB962C8B-B14F-4D97-AF65-F5344CB8AC3E}">
        <p14:creationId xmlns:p14="http://schemas.microsoft.com/office/powerpoint/2010/main" val="25447292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BF817CE-C2CC-4BF0-7433-3F487ACC7580}"/>
              </a:ext>
            </a:extLst>
          </p:cNvPr>
          <p:cNvSpPr>
            <a:spLocks noGrp="1"/>
          </p:cNvSpPr>
          <p:nvPr>
            <p:ph type="title"/>
          </p:nvPr>
        </p:nvSpPr>
        <p:spPr>
          <a:xfrm>
            <a:off x="407988" y="260351"/>
            <a:ext cx="7745412" cy="823912"/>
          </a:xfrm>
        </p:spPr>
        <p:txBody>
          <a:bodyPr/>
          <a:lstStyle/>
          <a:p>
            <a:r>
              <a:rPr lang="de-DE" dirty="0"/>
              <a:t>Mastertitelformat</a:t>
            </a:r>
          </a:p>
        </p:txBody>
      </p:sp>
      <p:sp>
        <p:nvSpPr>
          <p:cNvPr id="3" name="Textplatzhalter 2">
            <a:extLst>
              <a:ext uri="{FF2B5EF4-FFF2-40B4-BE49-F238E27FC236}">
                <a16:creationId xmlns:a16="http://schemas.microsoft.com/office/drawing/2014/main" id="{8858EF91-BC1D-46A2-2AEE-B38690FB976B}"/>
              </a:ext>
            </a:extLst>
          </p:cNvPr>
          <p:cNvSpPr>
            <a:spLocks noGrp="1"/>
          </p:cNvSpPr>
          <p:nvPr>
            <p:ph type="body" idx="1"/>
          </p:nvPr>
        </p:nvSpPr>
        <p:spPr>
          <a:xfrm>
            <a:off x="407988" y="1084263"/>
            <a:ext cx="55895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Mastertextformat bearbeiten</a:t>
            </a:r>
          </a:p>
        </p:txBody>
      </p:sp>
      <p:sp>
        <p:nvSpPr>
          <p:cNvPr id="4" name="Inhaltsplatzhalter 3">
            <a:extLst>
              <a:ext uri="{FF2B5EF4-FFF2-40B4-BE49-F238E27FC236}">
                <a16:creationId xmlns:a16="http://schemas.microsoft.com/office/drawing/2014/main" id="{FEE6DF04-4148-EED1-F588-0E34D21ED8B4}"/>
              </a:ext>
            </a:extLst>
          </p:cNvPr>
          <p:cNvSpPr>
            <a:spLocks noGrp="1"/>
          </p:cNvSpPr>
          <p:nvPr>
            <p:ph sz="half" idx="2"/>
          </p:nvPr>
        </p:nvSpPr>
        <p:spPr>
          <a:xfrm>
            <a:off x="407988" y="2074862"/>
            <a:ext cx="5589587" cy="4114801"/>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5" name="Textplatzhalter 4">
            <a:extLst>
              <a:ext uri="{FF2B5EF4-FFF2-40B4-BE49-F238E27FC236}">
                <a16:creationId xmlns:a16="http://schemas.microsoft.com/office/drawing/2014/main" id="{F53D5CD1-CFE3-B918-5059-169100410FDF}"/>
              </a:ext>
            </a:extLst>
          </p:cNvPr>
          <p:cNvSpPr>
            <a:spLocks noGrp="1"/>
          </p:cNvSpPr>
          <p:nvPr>
            <p:ph type="body" sz="quarter" idx="3"/>
          </p:nvPr>
        </p:nvSpPr>
        <p:spPr>
          <a:xfrm>
            <a:off x="6172199" y="1084263"/>
            <a:ext cx="561181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Mastertextformat bearbeiten</a:t>
            </a:r>
          </a:p>
        </p:txBody>
      </p:sp>
      <p:sp>
        <p:nvSpPr>
          <p:cNvPr id="6" name="Inhaltsplatzhalter 5">
            <a:extLst>
              <a:ext uri="{FF2B5EF4-FFF2-40B4-BE49-F238E27FC236}">
                <a16:creationId xmlns:a16="http://schemas.microsoft.com/office/drawing/2014/main" id="{517600C4-B882-A379-2645-296E4E82937F}"/>
              </a:ext>
            </a:extLst>
          </p:cNvPr>
          <p:cNvSpPr>
            <a:spLocks noGrp="1"/>
          </p:cNvSpPr>
          <p:nvPr>
            <p:ph sz="quarter" idx="4"/>
          </p:nvPr>
        </p:nvSpPr>
        <p:spPr>
          <a:xfrm>
            <a:off x="6172200" y="2074862"/>
            <a:ext cx="5611812" cy="4114801"/>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7" name="Datumsplatzhalter 6">
            <a:extLst>
              <a:ext uri="{FF2B5EF4-FFF2-40B4-BE49-F238E27FC236}">
                <a16:creationId xmlns:a16="http://schemas.microsoft.com/office/drawing/2014/main" id="{5F706F9A-7E6E-33D9-35AA-4505D8E9EFEA}"/>
              </a:ext>
            </a:extLst>
          </p:cNvPr>
          <p:cNvSpPr>
            <a:spLocks noGrp="1"/>
          </p:cNvSpPr>
          <p:nvPr>
            <p:ph type="dt" sz="half" idx="10"/>
          </p:nvPr>
        </p:nvSpPr>
        <p:spPr/>
        <p:txBody>
          <a:bodyPr/>
          <a:lstStyle/>
          <a:p>
            <a:fld id="{C979A23C-25F9-474C-A65E-0F78C1479269}" type="datetime1">
              <a:rPr lang="de-DE" smtClean="0"/>
              <a:t>11.02.2026</a:t>
            </a:fld>
            <a:endParaRPr lang="de-DE"/>
          </a:p>
        </p:txBody>
      </p:sp>
      <p:sp>
        <p:nvSpPr>
          <p:cNvPr id="9" name="Foliennummernplatzhalter 8">
            <a:extLst>
              <a:ext uri="{FF2B5EF4-FFF2-40B4-BE49-F238E27FC236}">
                <a16:creationId xmlns:a16="http://schemas.microsoft.com/office/drawing/2014/main" id="{1EBE5F4B-620B-65B2-40C7-74DFD9F23B12}"/>
              </a:ext>
            </a:extLst>
          </p:cNvPr>
          <p:cNvSpPr>
            <a:spLocks noGrp="1"/>
          </p:cNvSpPr>
          <p:nvPr>
            <p:ph type="sldNum" sz="quarter" idx="12"/>
          </p:nvPr>
        </p:nvSpPr>
        <p:spPr/>
        <p:txBody>
          <a:bodyPr/>
          <a:lstStyle/>
          <a:p>
            <a:fld id="{BCCB1FF1-BD9C-47F3-B88A-0804CC4D619B}" type="slidenum">
              <a:rPr lang="de-DE" smtClean="0"/>
              <a:t>‹Nr.›</a:t>
            </a:fld>
            <a:endParaRPr lang="de-DE"/>
          </a:p>
        </p:txBody>
      </p:sp>
    </p:spTree>
    <p:extLst>
      <p:ext uri="{BB962C8B-B14F-4D97-AF65-F5344CB8AC3E}">
        <p14:creationId xmlns:p14="http://schemas.microsoft.com/office/powerpoint/2010/main" val="3345288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Abschnitts-Trenn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5BA4A73-BB3E-A328-9109-0B6BC4B5B6FF}"/>
              </a:ext>
            </a:extLst>
          </p:cNvPr>
          <p:cNvSpPr>
            <a:spLocks noGrp="1"/>
          </p:cNvSpPr>
          <p:nvPr>
            <p:ph type="title"/>
          </p:nvPr>
        </p:nvSpPr>
        <p:spPr>
          <a:xfrm>
            <a:off x="831850" y="1709738"/>
            <a:ext cx="10515600" cy="2852737"/>
          </a:xfrm>
        </p:spPr>
        <p:txBody>
          <a:bodyPr anchor="b"/>
          <a:lstStyle>
            <a:lvl1pPr algn="ctr">
              <a:defRPr sz="6000"/>
            </a:lvl1pPr>
          </a:lstStyle>
          <a:p>
            <a:r>
              <a:rPr lang="de-DE" dirty="0"/>
              <a:t>Mastertitelformat bearbeiten</a:t>
            </a:r>
          </a:p>
        </p:txBody>
      </p:sp>
      <p:sp>
        <p:nvSpPr>
          <p:cNvPr id="3" name="Textplatzhalter 2">
            <a:extLst>
              <a:ext uri="{FF2B5EF4-FFF2-40B4-BE49-F238E27FC236}">
                <a16:creationId xmlns:a16="http://schemas.microsoft.com/office/drawing/2014/main" id="{A72D7BF1-D223-2AF3-D387-96A9151DC744}"/>
              </a:ext>
            </a:extLst>
          </p:cNvPr>
          <p:cNvSpPr>
            <a:spLocks noGrp="1"/>
          </p:cNvSpPr>
          <p:nvPr>
            <p:ph type="body" idx="1"/>
          </p:nvPr>
        </p:nvSpPr>
        <p:spPr>
          <a:xfrm>
            <a:off x="831850" y="4589463"/>
            <a:ext cx="10515600" cy="1500187"/>
          </a:xfrm>
        </p:spPr>
        <p:txBody>
          <a:bodyPr/>
          <a:lstStyle>
            <a:lvl1pPr marL="0" indent="0" algn="ctr">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dirty="0"/>
              <a:t>Mastertextformat bearbeiten</a:t>
            </a:r>
          </a:p>
        </p:txBody>
      </p:sp>
      <p:sp>
        <p:nvSpPr>
          <p:cNvPr id="4" name="Datumsplatzhalter 3">
            <a:extLst>
              <a:ext uri="{FF2B5EF4-FFF2-40B4-BE49-F238E27FC236}">
                <a16:creationId xmlns:a16="http://schemas.microsoft.com/office/drawing/2014/main" id="{9FD51B5A-CC2F-C5BA-BD21-9493636EB846}"/>
              </a:ext>
            </a:extLst>
          </p:cNvPr>
          <p:cNvSpPr>
            <a:spLocks noGrp="1"/>
          </p:cNvSpPr>
          <p:nvPr>
            <p:ph type="dt" sz="half" idx="10"/>
          </p:nvPr>
        </p:nvSpPr>
        <p:spPr/>
        <p:txBody>
          <a:bodyPr/>
          <a:lstStyle/>
          <a:p>
            <a:fld id="{7F1DD495-A324-446A-8DEE-51A408808413}" type="datetime1">
              <a:rPr lang="de-DE" smtClean="0"/>
              <a:t>11.02.2026</a:t>
            </a:fld>
            <a:endParaRPr lang="de-DE"/>
          </a:p>
        </p:txBody>
      </p:sp>
      <p:sp>
        <p:nvSpPr>
          <p:cNvPr id="6" name="Foliennummernplatzhalter 5">
            <a:extLst>
              <a:ext uri="{FF2B5EF4-FFF2-40B4-BE49-F238E27FC236}">
                <a16:creationId xmlns:a16="http://schemas.microsoft.com/office/drawing/2014/main" id="{B722A5F0-2F48-0A98-6D19-91D3948941FE}"/>
              </a:ext>
            </a:extLst>
          </p:cNvPr>
          <p:cNvSpPr>
            <a:spLocks noGrp="1"/>
          </p:cNvSpPr>
          <p:nvPr>
            <p:ph type="sldNum" sz="quarter" idx="12"/>
          </p:nvPr>
        </p:nvSpPr>
        <p:spPr/>
        <p:txBody>
          <a:bodyPr/>
          <a:lstStyle/>
          <a:p>
            <a:fld id="{BCCB1FF1-BD9C-47F3-B88A-0804CC4D619B}" type="slidenum">
              <a:rPr lang="de-DE" smtClean="0"/>
              <a:t>‹Nr.›</a:t>
            </a:fld>
            <a:endParaRPr lang="de-DE"/>
          </a:p>
        </p:txBody>
      </p:sp>
    </p:spTree>
    <p:extLst>
      <p:ext uri="{BB962C8B-B14F-4D97-AF65-F5344CB8AC3E}">
        <p14:creationId xmlns:p14="http://schemas.microsoft.com/office/powerpoint/2010/main" val="42004831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33CCBB3-DC2D-E6A9-A704-6F502240AFE6}"/>
              </a:ext>
            </a:extLst>
          </p:cNvPr>
          <p:cNvSpPr>
            <a:spLocks noGrp="1"/>
          </p:cNvSpPr>
          <p:nvPr>
            <p:ph type="title" hasCustomPrompt="1"/>
          </p:nvPr>
        </p:nvSpPr>
        <p:spPr/>
        <p:txBody>
          <a:bodyPr/>
          <a:lstStyle>
            <a:lvl1pPr>
              <a:defRPr/>
            </a:lvl1pPr>
          </a:lstStyle>
          <a:p>
            <a:r>
              <a:rPr lang="de-DE" dirty="0"/>
              <a:t>Gliederung</a:t>
            </a:r>
          </a:p>
        </p:txBody>
      </p:sp>
      <p:sp>
        <p:nvSpPr>
          <p:cNvPr id="3" name="Datumsplatzhalter 2">
            <a:extLst>
              <a:ext uri="{FF2B5EF4-FFF2-40B4-BE49-F238E27FC236}">
                <a16:creationId xmlns:a16="http://schemas.microsoft.com/office/drawing/2014/main" id="{AF6A1E98-6F52-A6E6-07F9-ED6DDDC5937B}"/>
              </a:ext>
            </a:extLst>
          </p:cNvPr>
          <p:cNvSpPr>
            <a:spLocks noGrp="1"/>
          </p:cNvSpPr>
          <p:nvPr>
            <p:ph type="dt" sz="half" idx="10"/>
          </p:nvPr>
        </p:nvSpPr>
        <p:spPr/>
        <p:txBody>
          <a:bodyPr/>
          <a:lstStyle/>
          <a:p>
            <a:fld id="{4695740B-7AB1-4CB7-9528-C8DA4AC6E0C4}" type="datetime1">
              <a:rPr lang="de-DE" smtClean="0"/>
              <a:t>11.02.2026</a:t>
            </a:fld>
            <a:endParaRPr lang="de-DE"/>
          </a:p>
        </p:txBody>
      </p:sp>
      <p:sp>
        <p:nvSpPr>
          <p:cNvPr id="5" name="Foliennummernplatzhalter 4">
            <a:extLst>
              <a:ext uri="{FF2B5EF4-FFF2-40B4-BE49-F238E27FC236}">
                <a16:creationId xmlns:a16="http://schemas.microsoft.com/office/drawing/2014/main" id="{CBDBA848-FE7E-A1E5-5D62-CA5310751238}"/>
              </a:ext>
            </a:extLst>
          </p:cNvPr>
          <p:cNvSpPr>
            <a:spLocks noGrp="1"/>
          </p:cNvSpPr>
          <p:nvPr>
            <p:ph type="sldNum" sz="quarter" idx="12"/>
          </p:nvPr>
        </p:nvSpPr>
        <p:spPr/>
        <p:txBody>
          <a:bodyPr/>
          <a:lstStyle/>
          <a:p>
            <a:fld id="{BCCB1FF1-BD9C-47F3-B88A-0804CC4D619B}" type="slidenum">
              <a:rPr lang="de-DE" smtClean="0"/>
              <a:t>‹Nr.›</a:t>
            </a:fld>
            <a:endParaRPr lang="de-DE"/>
          </a:p>
        </p:txBody>
      </p:sp>
      <p:sp>
        <p:nvSpPr>
          <p:cNvPr id="7" name="Textplatzhalter 6">
            <a:extLst>
              <a:ext uri="{FF2B5EF4-FFF2-40B4-BE49-F238E27FC236}">
                <a16:creationId xmlns:a16="http://schemas.microsoft.com/office/drawing/2014/main" id="{1BFBF32D-1A9F-3BE2-DBA9-7CACAF66A7E4}"/>
              </a:ext>
            </a:extLst>
          </p:cNvPr>
          <p:cNvSpPr>
            <a:spLocks noGrp="1"/>
          </p:cNvSpPr>
          <p:nvPr>
            <p:ph type="body" sz="quarter" idx="13"/>
          </p:nvPr>
        </p:nvSpPr>
        <p:spPr>
          <a:xfrm>
            <a:off x="407988" y="1628775"/>
            <a:ext cx="11376025" cy="4679950"/>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Tree>
    <p:extLst>
      <p:ext uri="{BB962C8B-B14F-4D97-AF65-F5344CB8AC3E}">
        <p14:creationId xmlns:p14="http://schemas.microsoft.com/office/powerpoint/2010/main" val="2979563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tichpunkte links + Bild rechts">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BBEEA15D-5B66-8E94-0EF7-9D26B1B70CF5}"/>
              </a:ext>
            </a:extLst>
          </p:cNvPr>
          <p:cNvSpPr>
            <a:spLocks noGrp="1"/>
          </p:cNvSpPr>
          <p:nvPr>
            <p:ph type="dt" sz="half" idx="10"/>
          </p:nvPr>
        </p:nvSpPr>
        <p:spPr/>
        <p:txBody>
          <a:bodyPr/>
          <a:lstStyle/>
          <a:p>
            <a:fld id="{B9D5BE4C-9BEE-4212-8A95-D687EB7AE5B3}" type="datetime1">
              <a:rPr lang="de-DE" smtClean="0"/>
              <a:t>11.02.2026</a:t>
            </a:fld>
            <a:endParaRPr lang="de-DE"/>
          </a:p>
        </p:txBody>
      </p:sp>
      <p:sp>
        <p:nvSpPr>
          <p:cNvPr id="4" name="Foliennummernplatzhalter 3">
            <a:extLst>
              <a:ext uri="{FF2B5EF4-FFF2-40B4-BE49-F238E27FC236}">
                <a16:creationId xmlns:a16="http://schemas.microsoft.com/office/drawing/2014/main" id="{3DE74D68-B617-A7F7-DAE1-D4742E890C62}"/>
              </a:ext>
            </a:extLst>
          </p:cNvPr>
          <p:cNvSpPr>
            <a:spLocks noGrp="1"/>
          </p:cNvSpPr>
          <p:nvPr>
            <p:ph type="sldNum" sz="quarter" idx="12"/>
          </p:nvPr>
        </p:nvSpPr>
        <p:spPr/>
        <p:txBody>
          <a:bodyPr/>
          <a:lstStyle/>
          <a:p>
            <a:fld id="{BCCB1FF1-BD9C-47F3-B88A-0804CC4D619B}" type="slidenum">
              <a:rPr lang="de-DE" smtClean="0"/>
              <a:t>‹Nr.›</a:t>
            </a:fld>
            <a:endParaRPr lang="de-DE"/>
          </a:p>
        </p:txBody>
      </p:sp>
      <p:sp>
        <p:nvSpPr>
          <p:cNvPr id="6" name="AutoShape 6">
            <a:extLst>
              <a:ext uri="{FF2B5EF4-FFF2-40B4-BE49-F238E27FC236}">
                <a16:creationId xmlns:a16="http://schemas.microsoft.com/office/drawing/2014/main" id="{2779CEDF-4205-2D5E-0C9F-D9A16B367ABA}"/>
              </a:ext>
            </a:extLst>
          </p:cNvPr>
          <p:cNvSpPr/>
          <p:nvPr userDrawn="1"/>
        </p:nvSpPr>
        <p:spPr>
          <a:xfrm>
            <a:off x="407988" y="4366881"/>
            <a:ext cx="6158857" cy="0"/>
          </a:xfrm>
          <a:prstGeom prst="line">
            <a:avLst/>
          </a:prstGeom>
          <a:ln w="139700" cap="flat">
            <a:solidFill>
              <a:srgbClr val="FF0000"/>
            </a:solidFill>
            <a:prstDash val="solid"/>
            <a:headEnd type="none" w="sm" len="sm"/>
            <a:tailEnd type="none" w="sm" len="sm"/>
          </a:ln>
        </p:spPr>
        <p:txBody>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endParaRPr lang="de-DE" sz="800" dirty="0"/>
          </a:p>
        </p:txBody>
      </p:sp>
      <p:sp>
        <p:nvSpPr>
          <p:cNvPr id="7" name="Titel 1">
            <a:extLst>
              <a:ext uri="{FF2B5EF4-FFF2-40B4-BE49-F238E27FC236}">
                <a16:creationId xmlns:a16="http://schemas.microsoft.com/office/drawing/2014/main" id="{D0570772-CA67-FCC6-F77D-3273EF71CF99}"/>
              </a:ext>
            </a:extLst>
          </p:cNvPr>
          <p:cNvSpPr>
            <a:spLocks noGrp="1"/>
          </p:cNvSpPr>
          <p:nvPr>
            <p:ph type="title"/>
          </p:nvPr>
        </p:nvSpPr>
        <p:spPr>
          <a:xfrm>
            <a:off x="407988" y="260350"/>
            <a:ext cx="7993062" cy="1008431"/>
          </a:xfrm>
        </p:spPr>
        <p:txBody>
          <a:bodyPr/>
          <a:lstStyle/>
          <a:p>
            <a:r>
              <a:rPr lang="de-DE" dirty="0"/>
              <a:t>Mastertitelformat bearbeiten</a:t>
            </a:r>
          </a:p>
        </p:txBody>
      </p:sp>
      <p:sp>
        <p:nvSpPr>
          <p:cNvPr id="11" name="Textplatzhalter 10">
            <a:extLst>
              <a:ext uri="{FF2B5EF4-FFF2-40B4-BE49-F238E27FC236}">
                <a16:creationId xmlns:a16="http://schemas.microsoft.com/office/drawing/2014/main" id="{85F7C1A3-6B14-EA1F-51B8-728762CA420B}"/>
              </a:ext>
            </a:extLst>
          </p:cNvPr>
          <p:cNvSpPr>
            <a:spLocks noGrp="1"/>
          </p:cNvSpPr>
          <p:nvPr>
            <p:ph type="body" sz="quarter" idx="13"/>
          </p:nvPr>
        </p:nvSpPr>
        <p:spPr>
          <a:xfrm>
            <a:off x="407988" y="2043113"/>
            <a:ext cx="6159500" cy="3851275"/>
          </a:xfrm>
        </p:spPr>
        <p:txBody>
          <a:bodyPr/>
          <a:lstStyle>
            <a:lvl1pPr marL="0" indent="0">
              <a:buNone/>
              <a:defRPr/>
            </a:lvl1pPr>
            <a:lvl5pPr marL="1828800" indent="0">
              <a:buNone/>
              <a:defRPr/>
            </a:lvl5pPr>
          </a:lstStyle>
          <a:p>
            <a:pPr lvl="0"/>
            <a:r>
              <a:rPr lang="de-DE" dirty="0"/>
              <a:t>Mastertextformat bearbeiten</a:t>
            </a:r>
          </a:p>
          <a:p>
            <a:pPr lvl="0"/>
            <a:r>
              <a:rPr lang="de-DE" dirty="0"/>
              <a:t>Mastertextformat bearbeiten</a:t>
            </a:r>
          </a:p>
          <a:p>
            <a:pPr marL="228600" marR="0" lvl="0" indent="-228600" algn="l" defTabSz="914400" rtl="0" eaLnBrk="1" fontAlgn="auto" latinLnBrk="0" hangingPunct="1">
              <a:lnSpc>
                <a:spcPct val="150000"/>
              </a:lnSpc>
              <a:spcBef>
                <a:spcPts val="1000"/>
              </a:spcBef>
              <a:spcAft>
                <a:spcPts val="0"/>
              </a:spcAft>
              <a:buClrTx/>
              <a:buSzPct val="108000"/>
              <a:buFont typeface="Arial" panose="020B0604020202020204" pitchFamily="34" charset="0"/>
              <a:buChar char="•"/>
              <a:tabLst/>
              <a:defRPr/>
            </a:pPr>
            <a:r>
              <a:rPr lang="de-DE" dirty="0"/>
              <a:t>Mastertextformat bearbeiten</a:t>
            </a:r>
          </a:p>
          <a:p>
            <a:pPr marL="228600" marR="0" lvl="0" indent="-228600" algn="l" defTabSz="914400" rtl="0" eaLnBrk="1" fontAlgn="auto" latinLnBrk="0" hangingPunct="1">
              <a:lnSpc>
                <a:spcPct val="150000"/>
              </a:lnSpc>
              <a:spcBef>
                <a:spcPts val="1000"/>
              </a:spcBef>
              <a:spcAft>
                <a:spcPts val="0"/>
              </a:spcAft>
              <a:buClrTx/>
              <a:buSzPct val="108000"/>
              <a:buFont typeface="Arial" panose="020B0604020202020204" pitchFamily="34" charset="0"/>
              <a:buChar char="•"/>
              <a:tabLst/>
              <a:defRPr/>
            </a:pPr>
            <a:r>
              <a:rPr lang="de-DE" dirty="0"/>
              <a:t>Mastertextformat bearbeiten</a:t>
            </a:r>
          </a:p>
          <a:p>
            <a:pPr marL="228600" marR="0" lvl="0" indent="-228600" algn="l" defTabSz="914400" rtl="0" eaLnBrk="1" fontAlgn="auto" latinLnBrk="0" hangingPunct="1">
              <a:lnSpc>
                <a:spcPct val="150000"/>
              </a:lnSpc>
              <a:spcBef>
                <a:spcPts val="1000"/>
              </a:spcBef>
              <a:spcAft>
                <a:spcPts val="0"/>
              </a:spcAft>
              <a:buClrTx/>
              <a:buSzPct val="108000"/>
              <a:buFont typeface="Arial" panose="020B0604020202020204" pitchFamily="34" charset="0"/>
              <a:buChar char="•"/>
              <a:tabLst/>
              <a:defRPr/>
            </a:pPr>
            <a:r>
              <a:rPr lang="de-DE" dirty="0"/>
              <a:t>Mastertextformat bearbeiten</a:t>
            </a:r>
          </a:p>
          <a:p>
            <a:pPr lvl="0"/>
            <a:endParaRPr lang="de-DE" dirty="0"/>
          </a:p>
          <a:p>
            <a:pPr marL="2057400" marR="0" lvl="4" indent="-228600" algn="l" defTabSz="914400" rtl="0" eaLnBrk="1" fontAlgn="auto" latinLnBrk="0" hangingPunct="1">
              <a:lnSpc>
                <a:spcPct val="150000"/>
              </a:lnSpc>
              <a:spcBef>
                <a:spcPts val="500"/>
              </a:spcBef>
              <a:spcAft>
                <a:spcPts val="0"/>
              </a:spcAft>
              <a:buClrTx/>
              <a:buSzPct val="108000"/>
              <a:buFont typeface="Arial" panose="020B0604020202020204" pitchFamily="34" charset="0"/>
              <a:buChar char="•"/>
              <a:tabLst/>
              <a:defRPr/>
            </a:pPr>
            <a:endParaRPr lang="de-DE" dirty="0"/>
          </a:p>
        </p:txBody>
      </p:sp>
      <p:sp>
        <p:nvSpPr>
          <p:cNvPr id="12" name="AutoShape 6">
            <a:extLst>
              <a:ext uri="{FF2B5EF4-FFF2-40B4-BE49-F238E27FC236}">
                <a16:creationId xmlns:a16="http://schemas.microsoft.com/office/drawing/2014/main" id="{8751B729-7B53-F9F6-D3A3-82219CCF0100}"/>
              </a:ext>
            </a:extLst>
          </p:cNvPr>
          <p:cNvSpPr/>
          <p:nvPr userDrawn="1"/>
        </p:nvSpPr>
        <p:spPr>
          <a:xfrm>
            <a:off x="407988" y="5089552"/>
            <a:ext cx="6158857" cy="0"/>
          </a:xfrm>
          <a:prstGeom prst="line">
            <a:avLst/>
          </a:prstGeom>
          <a:ln w="139700" cap="flat">
            <a:solidFill>
              <a:srgbClr val="FF0000"/>
            </a:solidFill>
            <a:prstDash val="solid"/>
            <a:headEnd type="none" w="sm" len="sm"/>
            <a:tailEnd type="none" w="sm" len="sm"/>
          </a:ln>
        </p:spPr>
        <p:txBody>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endParaRPr lang="de-DE" sz="800" dirty="0"/>
          </a:p>
        </p:txBody>
      </p:sp>
      <p:sp>
        <p:nvSpPr>
          <p:cNvPr id="13" name="AutoShape 6">
            <a:extLst>
              <a:ext uri="{FF2B5EF4-FFF2-40B4-BE49-F238E27FC236}">
                <a16:creationId xmlns:a16="http://schemas.microsoft.com/office/drawing/2014/main" id="{40B695D8-35A6-D0C8-B25D-0D1FA8E63208}"/>
              </a:ext>
            </a:extLst>
          </p:cNvPr>
          <p:cNvSpPr/>
          <p:nvPr userDrawn="1"/>
        </p:nvSpPr>
        <p:spPr>
          <a:xfrm>
            <a:off x="407988" y="3575384"/>
            <a:ext cx="6158857" cy="0"/>
          </a:xfrm>
          <a:prstGeom prst="line">
            <a:avLst/>
          </a:prstGeom>
          <a:ln w="139700" cap="flat">
            <a:solidFill>
              <a:srgbClr val="FF0000"/>
            </a:solidFill>
            <a:prstDash val="solid"/>
            <a:headEnd type="none" w="sm" len="sm"/>
            <a:tailEnd type="none" w="sm" len="sm"/>
          </a:ln>
        </p:spPr>
        <p:txBody>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endParaRPr lang="de-DE" sz="800" dirty="0"/>
          </a:p>
        </p:txBody>
      </p:sp>
      <p:sp>
        <p:nvSpPr>
          <p:cNvPr id="14" name="AutoShape 6">
            <a:extLst>
              <a:ext uri="{FF2B5EF4-FFF2-40B4-BE49-F238E27FC236}">
                <a16:creationId xmlns:a16="http://schemas.microsoft.com/office/drawing/2014/main" id="{AED6F541-5C4C-5CD2-AF0F-CDE2501044D3}"/>
              </a:ext>
            </a:extLst>
          </p:cNvPr>
          <p:cNvSpPr/>
          <p:nvPr userDrawn="1"/>
        </p:nvSpPr>
        <p:spPr>
          <a:xfrm>
            <a:off x="407988" y="2828132"/>
            <a:ext cx="6158857" cy="0"/>
          </a:xfrm>
          <a:prstGeom prst="line">
            <a:avLst/>
          </a:prstGeom>
          <a:ln w="139700" cap="flat">
            <a:solidFill>
              <a:srgbClr val="FF0000"/>
            </a:solidFill>
            <a:prstDash val="solid"/>
            <a:headEnd type="none" w="sm" len="sm"/>
            <a:tailEnd type="none" w="sm" len="sm"/>
          </a:ln>
        </p:spPr>
        <p:txBody>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endParaRPr lang="de-DE" sz="800" dirty="0"/>
          </a:p>
        </p:txBody>
      </p:sp>
      <p:sp>
        <p:nvSpPr>
          <p:cNvPr id="16" name="Bildplatzhalter 15">
            <a:extLst>
              <a:ext uri="{FF2B5EF4-FFF2-40B4-BE49-F238E27FC236}">
                <a16:creationId xmlns:a16="http://schemas.microsoft.com/office/drawing/2014/main" id="{2593185F-8732-0714-5B02-605E40B8FCCA}"/>
              </a:ext>
            </a:extLst>
          </p:cNvPr>
          <p:cNvSpPr>
            <a:spLocks noGrp="1"/>
          </p:cNvSpPr>
          <p:nvPr>
            <p:ph type="pic" sz="quarter" idx="14"/>
          </p:nvPr>
        </p:nvSpPr>
        <p:spPr>
          <a:xfrm>
            <a:off x="6804025" y="1628776"/>
            <a:ext cx="4979988" cy="4679950"/>
          </a:xfrm>
        </p:spPr>
        <p:txBody>
          <a:bodyPr/>
          <a:lstStyle/>
          <a:p>
            <a:endParaRPr lang="de-DE"/>
          </a:p>
        </p:txBody>
      </p:sp>
    </p:spTree>
    <p:extLst>
      <p:ext uri="{BB962C8B-B14F-4D97-AF65-F5344CB8AC3E}">
        <p14:creationId xmlns:p14="http://schemas.microsoft.com/office/powerpoint/2010/main" val="719941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Überschrift + Reine Textfolie">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BBEEA15D-5B66-8E94-0EF7-9D26B1B70CF5}"/>
              </a:ext>
            </a:extLst>
          </p:cNvPr>
          <p:cNvSpPr>
            <a:spLocks noGrp="1"/>
          </p:cNvSpPr>
          <p:nvPr>
            <p:ph type="dt" sz="half" idx="10"/>
          </p:nvPr>
        </p:nvSpPr>
        <p:spPr/>
        <p:txBody>
          <a:bodyPr/>
          <a:lstStyle/>
          <a:p>
            <a:fld id="{1812E99C-0CB5-4531-BD17-4E76679B96A2}" type="datetime1">
              <a:rPr lang="de-DE" smtClean="0"/>
              <a:t>11.02.2026</a:t>
            </a:fld>
            <a:endParaRPr lang="de-DE"/>
          </a:p>
        </p:txBody>
      </p:sp>
      <p:sp>
        <p:nvSpPr>
          <p:cNvPr id="4" name="Foliennummernplatzhalter 3">
            <a:extLst>
              <a:ext uri="{FF2B5EF4-FFF2-40B4-BE49-F238E27FC236}">
                <a16:creationId xmlns:a16="http://schemas.microsoft.com/office/drawing/2014/main" id="{3DE74D68-B617-A7F7-DAE1-D4742E890C62}"/>
              </a:ext>
            </a:extLst>
          </p:cNvPr>
          <p:cNvSpPr>
            <a:spLocks noGrp="1"/>
          </p:cNvSpPr>
          <p:nvPr>
            <p:ph type="sldNum" sz="quarter" idx="12"/>
          </p:nvPr>
        </p:nvSpPr>
        <p:spPr/>
        <p:txBody>
          <a:bodyPr/>
          <a:lstStyle/>
          <a:p>
            <a:fld id="{BCCB1FF1-BD9C-47F3-B88A-0804CC4D619B}" type="slidenum">
              <a:rPr lang="de-DE" smtClean="0"/>
              <a:t>‹Nr.›</a:t>
            </a:fld>
            <a:endParaRPr lang="de-DE"/>
          </a:p>
        </p:txBody>
      </p:sp>
      <p:sp>
        <p:nvSpPr>
          <p:cNvPr id="6" name="Textplatzhalter 5">
            <a:extLst>
              <a:ext uri="{FF2B5EF4-FFF2-40B4-BE49-F238E27FC236}">
                <a16:creationId xmlns:a16="http://schemas.microsoft.com/office/drawing/2014/main" id="{080C5071-B6B9-CAF8-FC6E-5E539AFAD736}"/>
              </a:ext>
            </a:extLst>
          </p:cNvPr>
          <p:cNvSpPr>
            <a:spLocks noGrp="1"/>
          </p:cNvSpPr>
          <p:nvPr>
            <p:ph type="body" sz="quarter" idx="13"/>
          </p:nvPr>
        </p:nvSpPr>
        <p:spPr>
          <a:xfrm>
            <a:off x="407988" y="1628775"/>
            <a:ext cx="11376025" cy="4451183"/>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7" name="Titel 1">
            <a:extLst>
              <a:ext uri="{FF2B5EF4-FFF2-40B4-BE49-F238E27FC236}">
                <a16:creationId xmlns:a16="http://schemas.microsoft.com/office/drawing/2014/main" id="{AE5A2FD9-E9E0-0AEB-4736-5B67B40BCFFF}"/>
              </a:ext>
            </a:extLst>
          </p:cNvPr>
          <p:cNvSpPr>
            <a:spLocks noGrp="1"/>
          </p:cNvSpPr>
          <p:nvPr>
            <p:ph type="title"/>
          </p:nvPr>
        </p:nvSpPr>
        <p:spPr>
          <a:xfrm>
            <a:off x="407988" y="260350"/>
            <a:ext cx="7993062" cy="1008431"/>
          </a:xfrm>
        </p:spPr>
        <p:txBody>
          <a:bodyPr/>
          <a:lstStyle/>
          <a:p>
            <a:r>
              <a:rPr lang="de-DE" dirty="0"/>
              <a:t>Mastertitelformat bearbeiten</a:t>
            </a:r>
          </a:p>
        </p:txBody>
      </p:sp>
    </p:spTree>
    <p:extLst>
      <p:ext uri="{BB962C8B-B14F-4D97-AF65-F5344CB8AC3E}">
        <p14:creationId xmlns:p14="http://schemas.microsoft.com/office/powerpoint/2010/main" val="29419222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Überschrift + Reine Textfolie">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BBEEA15D-5B66-8E94-0EF7-9D26B1B70CF5}"/>
              </a:ext>
            </a:extLst>
          </p:cNvPr>
          <p:cNvSpPr>
            <a:spLocks noGrp="1"/>
          </p:cNvSpPr>
          <p:nvPr>
            <p:ph type="dt" sz="half" idx="10"/>
          </p:nvPr>
        </p:nvSpPr>
        <p:spPr/>
        <p:txBody>
          <a:bodyPr/>
          <a:lstStyle/>
          <a:p>
            <a:fld id="{1812E99C-0CB5-4531-BD17-4E76679B96A2}" type="datetime1">
              <a:rPr lang="de-DE" smtClean="0"/>
              <a:t>11.02.2026</a:t>
            </a:fld>
            <a:endParaRPr lang="de-DE"/>
          </a:p>
        </p:txBody>
      </p:sp>
      <p:sp>
        <p:nvSpPr>
          <p:cNvPr id="4" name="Foliennummernplatzhalter 3">
            <a:extLst>
              <a:ext uri="{FF2B5EF4-FFF2-40B4-BE49-F238E27FC236}">
                <a16:creationId xmlns:a16="http://schemas.microsoft.com/office/drawing/2014/main" id="{3DE74D68-B617-A7F7-DAE1-D4742E890C62}"/>
              </a:ext>
            </a:extLst>
          </p:cNvPr>
          <p:cNvSpPr>
            <a:spLocks noGrp="1"/>
          </p:cNvSpPr>
          <p:nvPr>
            <p:ph type="sldNum" sz="quarter" idx="12"/>
          </p:nvPr>
        </p:nvSpPr>
        <p:spPr/>
        <p:txBody>
          <a:bodyPr/>
          <a:lstStyle/>
          <a:p>
            <a:fld id="{BCCB1FF1-BD9C-47F3-B88A-0804CC4D619B}" type="slidenum">
              <a:rPr lang="de-DE" smtClean="0"/>
              <a:t>‹Nr.›</a:t>
            </a:fld>
            <a:endParaRPr lang="de-DE"/>
          </a:p>
        </p:txBody>
      </p:sp>
      <p:sp>
        <p:nvSpPr>
          <p:cNvPr id="6" name="Textplatzhalter 5">
            <a:extLst>
              <a:ext uri="{FF2B5EF4-FFF2-40B4-BE49-F238E27FC236}">
                <a16:creationId xmlns:a16="http://schemas.microsoft.com/office/drawing/2014/main" id="{080C5071-B6B9-CAF8-FC6E-5E539AFAD736}"/>
              </a:ext>
            </a:extLst>
          </p:cNvPr>
          <p:cNvSpPr>
            <a:spLocks noGrp="1"/>
          </p:cNvSpPr>
          <p:nvPr>
            <p:ph type="body" sz="quarter" idx="13"/>
          </p:nvPr>
        </p:nvSpPr>
        <p:spPr>
          <a:xfrm>
            <a:off x="407988" y="260350"/>
            <a:ext cx="11376025" cy="5763461"/>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Tree>
    <p:extLst>
      <p:ext uri="{BB962C8B-B14F-4D97-AF65-F5344CB8AC3E}">
        <p14:creationId xmlns:p14="http://schemas.microsoft.com/office/powerpoint/2010/main" val="3630266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2.sv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platzhalter 2">
            <a:extLst>
              <a:ext uri="{FF2B5EF4-FFF2-40B4-BE49-F238E27FC236}">
                <a16:creationId xmlns:a16="http://schemas.microsoft.com/office/drawing/2014/main" id="{6F82533D-7597-2446-9B22-8AB97C347EDA}"/>
              </a:ext>
            </a:extLst>
          </p:cNvPr>
          <p:cNvSpPr>
            <a:spLocks noGrp="1"/>
          </p:cNvSpPr>
          <p:nvPr>
            <p:ph type="body" idx="1"/>
          </p:nvPr>
        </p:nvSpPr>
        <p:spPr>
          <a:xfrm>
            <a:off x="407988" y="1628776"/>
            <a:ext cx="11376024" cy="4679950"/>
          </a:xfrm>
          <a:prstGeom prst="rect">
            <a:avLst/>
          </a:prstGeom>
        </p:spPr>
        <p:txBody>
          <a:bodyPr vert="horz" lIns="91440" tIns="45720" rIns="91440" bIns="45720" rtlCol="0">
            <a:norm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a:extLst>
              <a:ext uri="{FF2B5EF4-FFF2-40B4-BE49-F238E27FC236}">
                <a16:creationId xmlns:a16="http://schemas.microsoft.com/office/drawing/2014/main" id="{2043A486-3487-B0F0-F0D1-6A31E942DCEE}"/>
              </a:ext>
            </a:extLst>
          </p:cNvPr>
          <p:cNvSpPr>
            <a:spLocks noGrp="1"/>
          </p:cNvSpPr>
          <p:nvPr>
            <p:ph type="dt" sz="half" idx="2"/>
          </p:nvPr>
        </p:nvSpPr>
        <p:spPr>
          <a:xfrm>
            <a:off x="439943" y="639839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923F82E-E2C9-471E-B97C-705397EEB238}" type="datetime1">
              <a:rPr lang="de-DE" smtClean="0"/>
              <a:t>11.02.2026</a:t>
            </a:fld>
            <a:endParaRPr lang="de-DE"/>
          </a:p>
        </p:txBody>
      </p:sp>
      <p:sp>
        <p:nvSpPr>
          <p:cNvPr id="6" name="Foliennummernplatzhalter 5">
            <a:extLst>
              <a:ext uri="{FF2B5EF4-FFF2-40B4-BE49-F238E27FC236}">
                <a16:creationId xmlns:a16="http://schemas.microsoft.com/office/drawing/2014/main" id="{139E59F8-B42F-FAA3-2D01-6574E32019B0}"/>
              </a:ext>
            </a:extLst>
          </p:cNvPr>
          <p:cNvSpPr>
            <a:spLocks noGrp="1"/>
          </p:cNvSpPr>
          <p:nvPr>
            <p:ph type="sldNum" sz="quarter" idx="4"/>
          </p:nvPr>
        </p:nvSpPr>
        <p:spPr>
          <a:xfrm>
            <a:off x="9008857" y="640890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CCB1FF1-BD9C-47F3-B88A-0804CC4D619B}" type="slidenum">
              <a:rPr lang="de-DE" smtClean="0"/>
              <a:t>‹Nr.›</a:t>
            </a:fld>
            <a:endParaRPr lang="de-DE" dirty="0"/>
          </a:p>
        </p:txBody>
      </p:sp>
      <p:pic>
        <p:nvPicPr>
          <p:cNvPr id="8" name="Grafik 7">
            <a:extLst>
              <a:ext uri="{FF2B5EF4-FFF2-40B4-BE49-F238E27FC236}">
                <a16:creationId xmlns:a16="http://schemas.microsoft.com/office/drawing/2014/main" id="{B6242AEF-D2C2-ABFB-6222-2D0565EE60DD}"/>
              </a:ext>
            </a:extLst>
          </p:cNvPr>
          <p:cNvPicPr>
            <a:picLocks noChangeAspect="1"/>
          </p:cNvPicPr>
          <p:nvPr userDrawn="1"/>
        </p:nvPicPr>
        <p:blipFill>
          <a:blip r:embed="rId23">
            <a:extLst>
              <a:ext uri="{96DAC541-7B7A-43D3-8B79-37D633B846F1}">
                <asvg:svgBlip xmlns:asvg="http://schemas.microsoft.com/office/drawing/2016/SVG/main" r:embed="rId24"/>
              </a:ext>
            </a:extLst>
          </a:blip>
          <a:srcRect/>
          <a:stretch/>
        </p:blipFill>
        <p:spPr>
          <a:xfrm>
            <a:off x="7816740" y="6116983"/>
            <a:ext cx="2092494" cy="728225"/>
          </a:xfrm>
          <a:prstGeom prst="rect">
            <a:avLst/>
          </a:prstGeom>
        </p:spPr>
      </p:pic>
      <p:sp>
        <p:nvSpPr>
          <p:cNvPr id="2" name="Titelplatzhalter 1">
            <a:extLst>
              <a:ext uri="{FF2B5EF4-FFF2-40B4-BE49-F238E27FC236}">
                <a16:creationId xmlns:a16="http://schemas.microsoft.com/office/drawing/2014/main" id="{887739A9-8F47-2A19-3913-47C28CD2B075}"/>
              </a:ext>
            </a:extLst>
          </p:cNvPr>
          <p:cNvSpPr>
            <a:spLocks noGrp="1"/>
          </p:cNvSpPr>
          <p:nvPr>
            <p:ph type="title"/>
          </p:nvPr>
        </p:nvSpPr>
        <p:spPr>
          <a:xfrm>
            <a:off x="407988" y="376904"/>
            <a:ext cx="7993062" cy="1008431"/>
          </a:xfrm>
          <a:prstGeom prst="rect">
            <a:avLst/>
          </a:prstGeom>
        </p:spPr>
        <p:txBody>
          <a:bodyPr vert="horz" lIns="91440" tIns="45720" rIns="91440" bIns="45720" rtlCol="0" anchor="ctr">
            <a:normAutofit/>
          </a:bodyPr>
          <a:lstStyle/>
          <a:p>
            <a:r>
              <a:rPr lang="de-DE" dirty="0"/>
              <a:t>Mastertitelformat bearbeiten</a:t>
            </a:r>
          </a:p>
        </p:txBody>
      </p:sp>
      <p:pic>
        <p:nvPicPr>
          <p:cNvPr id="9" name="Grafik 8">
            <a:extLst>
              <a:ext uri="{FF2B5EF4-FFF2-40B4-BE49-F238E27FC236}">
                <a16:creationId xmlns:a16="http://schemas.microsoft.com/office/drawing/2014/main" id="{D05AB3FD-7AAD-D776-FBE6-9BE1369EE40A}"/>
              </a:ext>
            </a:extLst>
          </p:cNvPr>
          <p:cNvPicPr>
            <a:picLocks noChangeAspect="1"/>
          </p:cNvPicPr>
          <p:nvPr userDrawn="1"/>
        </p:nvPicPr>
        <p:blipFill>
          <a:blip r:embed="rId25">
            <a:extLst>
              <a:ext uri="{28A0092B-C50C-407E-A947-70E740481C1C}">
                <a14:useLocalDpi xmlns:a14="http://schemas.microsoft.com/office/drawing/2010/main" val="0"/>
              </a:ext>
            </a:extLst>
          </a:blip>
          <a:srcRect/>
          <a:stretch/>
        </p:blipFill>
        <p:spPr>
          <a:xfrm>
            <a:off x="10259980" y="6116983"/>
            <a:ext cx="663827" cy="741017"/>
          </a:xfrm>
          <a:prstGeom prst="rect">
            <a:avLst/>
          </a:prstGeom>
        </p:spPr>
      </p:pic>
    </p:spTree>
    <p:extLst>
      <p:ext uri="{BB962C8B-B14F-4D97-AF65-F5344CB8AC3E}">
        <p14:creationId xmlns:p14="http://schemas.microsoft.com/office/powerpoint/2010/main" val="2301980466"/>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7" r:id="rId3"/>
    <p:sldLayoutId id="2147483678" r:id="rId4"/>
    <p:sldLayoutId id="2147483676" r:id="rId5"/>
    <p:sldLayoutId id="2147483679" r:id="rId6"/>
    <p:sldLayoutId id="2147483682" r:id="rId7"/>
    <p:sldLayoutId id="2147483684" r:id="rId8"/>
    <p:sldLayoutId id="2147483694" r:id="rId9"/>
    <p:sldLayoutId id="2147483685" r:id="rId10"/>
    <p:sldLayoutId id="2147483686" r:id="rId11"/>
    <p:sldLayoutId id="2147483687" r:id="rId12"/>
    <p:sldLayoutId id="2147483688" r:id="rId13"/>
    <p:sldLayoutId id="2147483689" r:id="rId14"/>
    <p:sldLayoutId id="2147483690" r:id="rId15"/>
    <p:sldLayoutId id="2147483691" r:id="rId16"/>
    <p:sldLayoutId id="2147483649" r:id="rId17"/>
    <p:sldLayoutId id="2147483654" r:id="rId18"/>
    <p:sldLayoutId id="2147483680" r:id="rId19"/>
    <p:sldLayoutId id="2147483692" r:id="rId20"/>
    <p:sldLayoutId id="2147483693" r:id="rId21"/>
  </p:sldLayoutIdLst>
  <p:hf hdr="0" ftr="0"/>
  <p:txStyles>
    <p:titleStyle>
      <a:lvl1pPr algn="l" defTabSz="914400" rtl="0" eaLnBrk="1" latinLnBrk="0" hangingPunct="1">
        <a:lnSpc>
          <a:spcPct val="90000"/>
        </a:lnSpc>
        <a:spcBef>
          <a:spcPct val="0"/>
        </a:spcBef>
        <a:buNone/>
        <a:defRPr sz="4400" kern="1200" cap="all" baseline="0">
          <a:solidFill>
            <a:schemeClr val="tx1"/>
          </a:solidFill>
          <a:latin typeface="+mj-lt"/>
          <a:ea typeface="+mj-ea"/>
          <a:cs typeface="+mj-cs"/>
        </a:defRPr>
      </a:lvl1pPr>
    </p:titleStyle>
    <p:bodyStyle>
      <a:lvl1pPr marL="228600" indent="-228600" algn="l" defTabSz="914400" rtl="0" eaLnBrk="1" latinLnBrk="0" hangingPunct="1">
        <a:lnSpc>
          <a:spcPct val="150000"/>
        </a:lnSpc>
        <a:spcBef>
          <a:spcPts val="1000"/>
        </a:spcBef>
        <a:buSzPct val="108000"/>
        <a:buFont typeface="Arial" panose="020B0604020202020204" pitchFamily="34" charset="0"/>
        <a:buChar char="•"/>
        <a:defRPr sz="2800" b="0" kern="1200">
          <a:solidFill>
            <a:schemeClr val="tx1"/>
          </a:solidFill>
          <a:latin typeface="+mj-lt"/>
          <a:ea typeface="+mn-ea"/>
          <a:cs typeface="+mn-cs"/>
        </a:defRPr>
      </a:lvl1pPr>
      <a:lvl2pPr marL="685800" indent="-228600" algn="l" defTabSz="914400" rtl="0" eaLnBrk="1" latinLnBrk="0" hangingPunct="1">
        <a:lnSpc>
          <a:spcPct val="150000"/>
        </a:lnSpc>
        <a:spcBef>
          <a:spcPts val="500"/>
        </a:spcBef>
        <a:buSzPct val="108000"/>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50000"/>
        </a:lnSpc>
        <a:spcBef>
          <a:spcPts val="500"/>
        </a:spcBef>
        <a:buSzPct val="108000"/>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50000"/>
        </a:lnSpc>
        <a:spcBef>
          <a:spcPts val="500"/>
        </a:spcBef>
        <a:buSzPct val="108000"/>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50000"/>
        </a:lnSpc>
        <a:spcBef>
          <a:spcPts val="500"/>
        </a:spcBef>
        <a:buSzPct val="108000"/>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974">
          <p15:clr>
            <a:srgbClr val="F26B43"/>
          </p15:clr>
        </p15:guide>
        <p15:guide id="2" pos="257">
          <p15:clr>
            <a:srgbClr val="F26B43"/>
          </p15:clr>
        </p15:guide>
        <p15:guide id="3" pos="7423">
          <p15:clr>
            <a:srgbClr val="F26B43"/>
          </p15:clr>
        </p15:guide>
        <p15:guide id="4" orient="horz" pos="164">
          <p15:clr>
            <a:srgbClr val="F26B43"/>
          </p15:clr>
        </p15:guide>
        <p15:guide id="5" orient="horz" pos="1026">
          <p15:clr>
            <a:srgbClr val="F26B43"/>
          </p15:clr>
        </p15:guide>
        <p15:guide id="6" pos="5292">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630648F1-67D2-2FED-3E41-59AE25C134F8}"/>
              </a:ext>
            </a:extLst>
          </p:cNvPr>
          <p:cNvSpPr>
            <a:spLocks noGrp="1"/>
          </p:cNvSpPr>
          <p:nvPr>
            <p:ph type="ctrTitle"/>
          </p:nvPr>
        </p:nvSpPr>
        <p:spPr>
          <a:xfrm>
            <a:off x="407987" y="2164465"/>
            <a:ext cx="11376025" cy="1345497"/>
          </a:xfrm>
        </p:spPr>
        <p:txBody>
          <a:bodyPr/>
          <a:lstStyle/>
          <a:p>
            <a:r>
              <a:rPr lang="de-DE" dirty="0"/>
              <a:t>Staffelsitzung</a:t>
            </a:r>
          </a:p>
        </p:txBody>
      </p:sp>
      <p:sp>
        <p:nvSpPr>
          <p:cNvPr id="5" name="Untertitel 4">
            <a:extLst>
              <a:ext uri="{FF2B5EF4-FFF2-40B4-BE49-F238E27FC236}">
                <a16:creationId xmlns:a16="http://schemas.microsoft.com/office/drawing/2014/main" id="{CFBE8B0D-4E29-0401-6CFD-3147EA8CCD2E}"/>
              </a:ext>
            </a:extLst>
          </p:cNvPr>
          <p:cNvSpPr>
            <a:spLocks noGrp="1"/>
          </p:cNvSpPr>
          <p:nvPr>
            <p:ph type="subTitle" idx="1"/>
          </p:nvPr>
        </p:nvSpPr>
        <p:spPr/>
        <p:txBody>
          <a:bodyPr>
            <a:normAutofit fontScale="92500" lnSpcReduction="20000"/>
          </a:bodyPr>
          <a:lstStyle/>
          <a:p>
            <a:r>
              <a:rPr lang="de-DE" dirty="0"/>
              <a:t>06.02.2026</a:t>
            </a:r>
          </a:p>
          <a:p>
            <a:r>
              <a:rPr lang="de-DE" dirty="0"/>
              <a:t>19:00 Uhr</a:t>
            </a:r>
          </a:p>
          <a:p>
            <a:r>
              <a:rPr lang="de-DE" dirty="0"/>
              <a:t>Gasthaus zur Rose, Oberflockenbach</a:t>
            </a:r>
          </a:p>
        </p:txBody>
      </p:sp>
    </p:spTree>
    <p:extLst>
      <p:ext uri="{BB962C8B-B14F-4D97-AF65-F5344CB8AC3E}">
        <p14:creationId xmlns:p14="http://schemas.microsoft.com/office/powerpoint/2010/main" val="4409249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6B9C41-9EA4-1E80-86A4-14E36148376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4840566-7931-B3CD-9B9C-0A2495EDCB11}"/>
              </a:ext>
            </a:extLst>
          </p:cNvPr>
          <p:cNvSpPr>
            <a:spLocks noGrp="1"/>
          </p:cNvSpPr>
          <p:nvPr>
            <p:ph type="title"/>
          </p:nvPr>
        </p:nvSpPr>
        <p:spPr>
          <a:xfrm>
            <a:off x="407988" y="376904"/>
            <a:ext cx="11048906" cy="1008431"/>
          </a:xfrm>
        </p:spPr>
        <p:txBody>
          <a:bodyPr>
            <a:normAutofit fontScale="90000"/>
          </a:bodyPr>
          <a:lstStyle/>
          <a:p>
            <a:r>
              <a:rPr lang="de-DE" dirty="0"/>
              <a:t>Wichtige Änderungen der Rechtsordnung –</a:t>
            </a:r>
            <a:br>
              <a:rPr lang="de-DE" dirty="0"/>
            </a:br>
            <a:r>
              <a:rPr lang="de-DE" sz="3100" dirty="0"/>
              <a:t>§ 2 Befugnisse</a:t>
            </a:r>
          </a:p>
        </p:txBody>
      </p:sp>
      <p:sp>
        <p:nvSpPr>
          <p:cNvPr id="3" name="Inhaltsplatzhalter 2">
            <a:extLst>
              <a:ext uri="{FF2B5EF4-FFF2-40B4-BE49-F238E27FC236}">
                <a16:creationId xmlns:a16="http://schemas.microsoft.com/office/drawing/2014/main" id="{EB964E5C-29CE-9C01-0189-8E855CB8B11F}"/>
              </a:ext>
            </a:extLst>
          </p:cNvPr>
          <p:cNvSpPr>
            <a:spLocks noGrp="1"/>
          </p:cNvSpPr>
          <p:nvPr>
            <p:ph idx="1"/>
          </p:nvPr>
        </p:nvSpPr>
        <p:spPr/>
        <p:txBody>
          <a:bodyPr>
            <a:normAutofit fontScale="92500" lnSpcReduction="10000"/>
          </a:bodyPr>
          <a:lstStyle/>
          <a:p>
            <a:r>
              <a:rPr lang="de-DE" dirty="0"/>
              <a:t>Erweiterung des Maßnahmenkataloges u.a. durch:</a:t>
            </a:r>
          </a:p>
          <a:p>
            <a:pPr lvl="1"/>
            <a:r>
              <a:rPr lang="de-DE" sz="2600" dirty="0"/>
              <a:t>Verwarnung</a:t>
            </a:r>
          </a:p>
          <a:p>
            <a:pPr lvl="1"/>
            <a:r>
              <a:rPr lang="de-DE" sz="2600" dirty="0"/>
              <a:t>Geldstrafen bis 50.000 € (vorher 20.000 €)</a:t>
            </a:r>
          </a:p>
          <a:p>
            <a:pPr lvl="1"/>
            <a:r>
              <a:rPr lang="de-DE" sz="2600" dirty="0"/>
              <a:t>Anordnen von Maßnahmen wie </a:t>
            </a:r>
            <a:r>
              <a:rPr lang="de-DE" sz="2600" u="sng" dirty="0"/>
              <a:t>Spielaufsicht</a:t>
            </a:r>
            <a:r>
              <a:rPr lang="de-DE" sz="2600" dirty="0"/>
              <a:t>, Aufsicht durch einen technischen Delegierten, Spielwiederholung oder </a:t>
            </a:r>
            <a:r>
              <a:rPr lang="de-DE" sz="2600" u="sng" dirty="0"/>
              <a:t>Spielergebniskorrektur</a:t>
            </a:r>
            <a:r>
              <a:rPr lang="de-DE" sz="2600" dirty="0"/>
              <a:t> bei eindeutigen (!) Zählfehlern</a:t>
            </a:r>
          </a:p>
          <a:p>
            <a:r>
              <a:rPr lang="de-DE" dirty="0"/>
              <a:t>Verwaltungsinstanzen üben Strafgewalt in allen Fällen aus, die nicht den Rechtsinstanzen vorbehalten sind.</a:t>
            </a:r>
          </a:p>
        </p:txBody>
      </p:sp>
      <p:sp>
        <p:nvSpPr>
          <p:cNvPr id="4" name="Datumsplatzhalter 3">
            <a:extLst>
              <a:ext uri="{FF2B5EF4-FFF2-40B4-BE49-F238E27FC236}">
                <a16:creationId xmlns:a16="http://schemas.microsoft.com/office/drawing/2014/main" id="{0A33EDDF-43B9-5070-5577-1ADE1AF84C64}"/>
              </a:ext>
            </a:extLst>
          </p:cNvPr>
          <p:cNvSpPr>
            <a:spLocks noGrp="1"/>
          </p:cNvSpPr>
          <p:nvPr>
            <p:ph type="dt" sz="half" idx="2"/>
          </p:nvPr>
        </p:nvSpPr>
        <p:spPr/>
        <p:txBody>
          <a:bodyPr/>
          <a:lstStyle/>
          <a:p>
            <a:fld id="{E6689937-7794-465E-A3D2-F520DE73DAAE}" type="datetime1">
              <a:rPr lang="de-DE" smtClean="0"/>
              <a:t>11.02.2026</a:t>
            </a:fld>
            <a:endParaRPr lang="de-DE"/>
          </a:p>
        </p:txBody>
      </p:sp>
      <p:sp>
        <p:nvSpPr>
          <p:cNvPr id="5" name="Foliennummernplatzhalter 4">
            <a:extLst>
              <a:ext uri="{FF2B5EF4-FFF2-40B4-BE49-F238E27FC236}">
                <a16:creationId xmlns:a16="http://schemas.microsoft.com/office/drawing/2014/main" id="{5E9632E1-01FE-7084-D364-46820FE0EF18}"/>
              </a:ext>
            </a:extLst>
          </p:cNvPr>
          <p:cNvSpPr>
            <a:spLocks noGrp="1"/>
          </p:cNvSpPr>
          <p:nvPr>
            <p:ph type="sldNum" sz="quarter" idx="4"/>
          </p:nvPr>
        </p:nvSpPr>
        <p:spPr/>
        <p:txBody>
          <a:bodyPr/>
          <a:lstStyle/>
          <a:p>
            <a:fld id="{BCCB1FF1-BD9C-47F3-B88A-0804CC4D619B}" type="slidenum">
              <a:rPr lang="de-DE" smtClean="0"/>
              <a:t>10</a:t>
            </a:fld>
            <a:endParaRPr lang="de-DE" dirty="0"/>
          </a:p>
        </p:txBody>
      </p:sp>
    </p:spTree>
    <p:extLst>
      <p:ext uri="{BB962C8B-B14F-4D97-AF65-F5344CB8AC3E}">
        <p14:creationId xmlns:p14="http://schemas.microsoft.com/office/powerpoint/2010/main" val="11481640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521BBA-2C68-BD10-7DFC-3792A178F2C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9DA5CD3-EB3A-6C46-AB95-DD65B111A031}"/>
              </a:ext>
            </a:extLst>
          </p:cNvPr>
          <p:cNvSpPr>
            <a:spLocks noGrp="1"/>
          </p:cNvSpPr>
          <p:nvPr>
            <p:ph type="title"/>
          </p:nvPr>
        </p:nvSpPr>
        <p:spPr>
          <a:xfrm>
            <a:off x="407988" y="376904"/>
            <a:ext cx="11048906" cy="1008431"/>
          </a:xfrm>
        </p:spPr>
        <p:txBody>
          <a:bodyPr>
            <a:normAutofit fontScale="90000"/>
          </a:bodyPr>
          <a:lstStyle/>
          <a:p>
            <a:r>
              <a:rPr lang="de-DE" dirty="0"/>
              <a:t>Wichtige Änderungen der </a:t>
            </a:r>
            <a:r>
              <a:rPr lang="de-DE" dirty="0" err="1"/>
              <a:t>rechtsordnung</a:t>
            </a:r>
            <a:r>
              <a:rPr lang="de-DE" dirty="0"/>
              <a:t> –</a:t>
            </a:r>
            <a:br>
              <a:rPr lang="de-DE" dirty="0"/>
            </a:br>
            <a:r>
              <a:rPr lang="de-DE" sz="3100" dirty="0"/>
              <a:t>§ 4 Sperren</a:t>
            </a:r>
          </a:p>
        </p:txBody>
      </p:sp>
      <p:sp>
        <p:nvSpPr>
          <p:cNvPr id="3" name="Inhaltsplatzhalter 2">
            <a:extLst>
              <a:ext uri="{FF2B5EF4-FFF2-40B4-BE49-F238E27FC236}">
                <a16:creationId xmlns:a16="http://schemas.microsoft.com/office/drawing/2014/main" id="{AFA3F973-4681-8147-0758-B2076507C955}"/>
              </a:ext>
            </a:extLst>
          </p:cNvPr>
          <p:cNvSpPr>
            <a:spLocks noGrp="1"/>
          </p:cNvSpPr>
          <p:nvPr>
            <p:ph idx="1"/>
          </p:nvPr>
        </p:nvSpPr>
        <p:spPr>
          <a:xfrm>
            <a:off x="407988" y="1993901"/>
            <a:ext cx="11376024" cy="3965200"/>
          </a:xfrm>
        </p:spPr>
        <p:txBody>
          <a:bodyPr>
            <a:normAutofit fontScale="85000" lnSpcReduction="10000"/>
          </a:bodyPr>
          <a:lstStyle/>
          <a:p>
            <a:r>
              <a:rPr lang="de-DE" dirty="0"/>
              <a:t>Sperren werden mit einem </a:t>
            </a:r>
            <a:r>
              <a:rPr lang="de-DE" b="1" dirty="0"/>
              <a:t>zeitlichen Rahmen </a:t>
            </a:r>
            <a:r>
              <a:rPr lang="de-DE" dirty="0"/>
              <a:t>ausgesprochen.</a:t>
            </a:r>
          </a:p>
          <a:p>
            <a:pPr marL="0" indent="0">
              <a:buNone/>
            </a:pPr>
            <a:br>
              <a:rPr lang="de-DE" dirty="0"/>
            </a:br>
            <a:r>
              <a:rPr lang="de-DE" dirty="0">
                <a:sym typeface="Wingdings" panose="05000000000000000000" pitchFamily="2" charset="2"/>
              </a:rPr>
              <a:t>	Keine Spielsperren mehr!!! D.h. z.B. 2 Wochen Sperre statt 2 	Spiele.</a:t>
            </a:r>
            <a:br>
              <a:rPr lang="de-DE" dirty="0">
                <a:sym typeface="Wingdings" panose="05000000000000000000" pitchFamily="2" charset="2"/>
              </a:rPr>
            </a:br>
            <a:r>
              <a:rPr lang="de-DE" dirty="0">
                <a:sym typeface="Wingdings" panose="05000000000000000000" pitchFamily="2" charset="2"/>
              </a:rPr>
              <a:t>	Sperre gilt für alle Funktionen/Mannschaften</a:t>
            </a:r>
            <a:br>
              <a:rPr lang="de-DE" dirty="0">
                <a:sym typeface="Wingdings" panose="05000000000000000000" pitchFamily="2" charset="2"/>
              </a:rPr>
            </a:br>
            <a:r>
              <a:rPr lang="de-DE" dirty="0">
                <a:sym typeface="Wingdings" panose="05000000000000000000" pitchFamily="2" charset="2"/>
              </a:rPr>
              <a:t>	Die Sperre wird mit einem eindeutigen </a:t>
            </a:r>
            <a:r>
              <a:rPr lang="de-DE" u="sng" dirty="0">
                <a:sym typeface="Wingdings" panose="05000000000000000000" pitchFamily="2" charset="2"/>
              </a:rPr>
              <a:t>End</a:t>
            </a:r>
            <a:r>
              <a:rPr lang="de-DE" dirty="0">
                <a:sym typeface="Wingdings" panose="05000000000000000000" pitchFamily="2" charset="2"/>
              </a:rPr>
              <a:t>datum angegeben.</a:t>
            </a:r>
          </a:p>
          <a:p>
            <a:pPr lvl="2"/>
            <a:r>
              <a:rPr lang="de-DE" dirty="0">
                <a:solidFill>
                  <a:srgbClr val="00B050"/>
                </a:solidFill>
                <a:sym typeface="Wingdings" panose="05000000000000000000" pitchFamily="2" charset="2"/>
              </a:rPr>
              <a:t>Plenum: eine Strafe sollte auch eine Strafe sein – gleiches Vergehen und unterschiedliche Handhabung wird nicht gern gesehen, aber Verständnis, dass schwierige Situation</a:t>
            </a:r>
          </a:p>
        </p:txBody>
      </p:sp>
      <p:sp>
        <p:nvSpPr>
          <p:cNvPr id="4" name="Datumsplatzhalter 3">
            <a:extLst>
              <a:ext uri="{FF2B5EF4-FFF2-40B4-BE49-F238E27FC236}">
                <a16:creationId xmlns:a16="http://schemas.microsoft.com/office/drawing/2014/main" id="{3D694C25-397B-6B29-F2D3-66F1163699A4}"/>
              </a:ext>
            </a:extLst>
          </p:cNvPr>
          <p:cNvSpPr>
            <a:spLocks noGrp="1"/>
          </p:cNvSpPr>
          <p:nvPr>
            <p:ph type="dt" sz="half" idx="2"/>
          </p:nvPr>
        </p:nvSpPr>
        <p:spPr/>
        <p:txBody>
          <a:bodyPr/>
          <a:lstStyle/>
          <a:p>
            <a:fld id="{E6689937-7794-465E-A3D2-F520DE73DAAE}" type="datetime1">
              <a:rPr lang="de-DE" smtClean="0"/>
              <a:t>11.02.2026</a:t>
            </a:fld>
            <a:endParaRPr lang="de-DE"/>
          </a:p>
        </p:txBody>
      </p:sp>
      <p:sp>
        <p:nvSpPr>
          <p:cNvPr id="5" name="Foliennummernplatzhalter 4">
            <a:extLst>
              <a:ext uri="{FF2B5EF4-FFF2-40B4-BE49-F238E27FC236}">
                <a16:creationId xmlns:a16="http://schemas.microsoft.com/office/drawing/2014/main" id="{447D2A9F-5FDF-BDEC-0F76-1B5099EA42BA}"/>
              </a:ext>
            </a:extLst>
          </p:cNvPr>
          <p:cNvSpPr>
            <a:spLocks noGrp="1"/>
          </p:cNvSpPr>
          <p:nvPr>
            <p:ph type="sldNum" sz="quarter" idx="4"/>
          </p:nvPr>
        </p:nvSpPr>
        <p:spPr/>
        <p:txBody>
          <a:bodyPr/>
          <a:lstStyle/>
          <a:p>
            <a:fld id="{BCCB1FF1-BD9C-47F3-B88A-0804CC4D619B}" type="slidenum">
              <a:rPr lang="de-DE" smtClean="0"/>
              <a:t>11</a:t>
            </a:fld>
            <a:endParaRPr lang="de-DE" dirty="0"/>
          </a:p>
        </p:txBody>
      </p:sp>
    </p:spTree>
    <p:extLst>
      <p:ext uri="{BB962C8B-B14F-4D97-AF65-F5344CB8AC3E}">
        <p14:creationId xmlns:p14="http://schemas.microsoft.com/office/powerpoint/2010/main" val="37832704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07A4FA-3922-EC5A-2BA6-07F7DD0F951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F3AD276-705D-EF54-6418-26732915C769}"/>
              </a:ext>
            </a:extLst>
          </p:cNvPr>
          <p:cNvSpPr>
            <a:spLocks noGrp="1"/>
          </p:cNvSpPr>
          <p:nvPr>
            <p:ph type="title"/>
          </p:nvPr>
        </p:nvSpPr>
        <p:spPr>
          <a:xfrm>
            <a:off x="439943" y="374690"/>
            <a:ext cx="11048906" cy="1008431"/>
          </a:xfrm>
        </p:spPr>
        <p:txBody>
          <a:bodyPr>
            <a:normAutofit fontScale="90000"/>
          </a:bodyPr>
          <a:lstStyle/>
          <a:p>
            <a:r>
              <a:rPr lang="de-DE" dirty="0"/>
              <a:t>Wichtige Änderungen der </a:t>
            </a:r>
            <a:r>
              <a:rPr lang="de-DE" dirty="0" err="1"/>
              <a:t>rechtsordnung</a:t>
            </a:r>
            <a:r>
              <a:rPr lang="de-DE" dirty="0"/>
              <a:t> –</a:t>
            </a:r>
            <a:br>
              <a:rPr lang="de-DE" dirty="0"/>
            </a:br>
            <a:r>
              <a:rPr lang="de-DE" sz="3100" dirty="0"/>
              <a:t>§ 13 Vergehen innerhalb der Wettkampfstätte</a:t>
            </a:r>
            <a:endParaRPr lang="de-DE" dirty="0"/>
          </a:p>
        </p:txBody>
      </p:sp>
      <p:sp>
        <p:nvSpPr>
          <p:cNvPr id="3" name="Inhaltsplatzhalter 2">
            <a:extLst>
              <a:ext uri="{FF2B5EF4-FFF2-40B4-BE49-F238E27FC236}">
                <a16:creationId xmlns:a16="http://schemas.microsoft.com/office/drawing/2014/main" id="{F0AC1EF6-510E-CF57-CA29-543FA249896A}"/>
              </a:ext>
            </a:extLst>
          </p:cNvPr>
          <p:cNvSpPr>
            <a:spLocks noGrp="1"/>
          </p:cNvSpPr>
          <p:nvPr>
            <p:ph idx="1"/>
          </p:nvPr>
        </p:nvSpPr>
        <p:spPr>
          <a:xfrm>
            <a:off x="407988" y="1993901"/>
            <a:ext cx="11376024" cy="4201869"/>
          </a:xfrm>
        </p:spPr>
        <p:txBody>
          <a:bodyPr>
            <a:normAutofit/>
          </a:bodyPr>
          <a:lstStyle/>
          <a:p>
            <a:r>
              <a:rPr lang="de-DE" dirty="0"/>
              <a:t>Keine Automatik-Sperre mehr!</a:t>
            </a:r>
            <a:br>
              <a:rPr lang="de-DE" dirty="0"/>
            </a:br>
            <a:r>
              <a:rPr lang="de-DE" dirty="0">
                <a:sym typeface="Wingdings" panose="05000000000000000000" pitchFamily="2" charset="2"/>
              </a:rPr>
              <a:t>	</a:t>
            </a:r>
            <a:r>
              <a:rPr lang="de-DE" dirty="0"/>
              <a:t>Eine </a:t>
            </a:r>
            <a:r>
              <a:rPr lang="de-DE" dirty="0">
                <a:solidFill>
                  <a:srgbClr val="00B0F0"/>
                </a:solidFill>
              </a:rPr>
              <a:t>blaue</a:t>
            </a:r>
            <a:r>
              <a:rPr lang="de-DE" dirty="0"/>
              <a:t> Karte hat keine automatische Sperre von 1 Spiel  	mehr zur Folge.</a:t>
            </a:r>
          </a:p>
          <a:p>
            <a:r>
              <a:rPr lang="de-DE" dirty="0">
                <a:sym typeface="Wingdings" panose="05000000000000000000" pitchFamily="2" charset="2"/>
              </a:rPr>
              <a:t>Der Strafrahmen für besonders rücksichtlose, gefährliche, vorsätzliche oder arglistige Aktionen (Regel 8:6 IHR) beträgt max. 3 Monate und/oder Geldstrafe von bis zu 15.000 €</a:t>
            </a:r>
          </a:p>
          <a:p>
            <a:endParaRPr lang="de-DE" dirty="0">
              <a:sym typeface="Wingdings" panose="05000000000000000000" pitchFamily="2" charset="2"/>
            </a:endParaRPr>
          </a:p>
        </p:txBody>
      </p:sp>
      <p:sp>
        <p:nvSpPr>
          <p:cNvPr id="4" name="Datumsplatzhalter 3">
            <a:extLst>
              <a:ext uri="{FF2B5EF4-FFF2-40B4-BE49-F238E27FC236}">
                <a16:creationId xmlns:a16="http://schemas.microsoft.com/office/drawing/2014/main" id="{B3BE00CC-ACF3-3CE1-888D-805DF0C4379C}"/>
              </a:ext>
            </a:extLst>
          </p:cNvPr>
          <p:cNvSpPr>
            <a:spLocks noGrp="1"/>
          </p:cNvSpPr>
          <p:nvPr>
            <p:ph type="dt" sz="half" idx="2"/>
          </p:nvPr>
        </p:nvSpPr>
        <p:spPr/>
        <p:txBody>
          <a:bodyPr/>
          <a:lstStyle/>
          <a:p>
            <a:fld id="{E6689937-7794-465E-A3D2-F520DE73DAAE}" type="datetime1">
              <a:rPr lang="de-DE" smtClean="0"/>
              <a:t>11.02.2026</a:t>
            </a:fld>
            <a:endParaRPr lang="de-DE"/>
          </a:p>
        </p:txBody>
      </p:sp>
      <p:sp>
        <p:nvSpPr>
          <p:cNvPr id="5" name="Foliennummernplatzhalter 4">
            <a:extLst>
              <a:ext uri="{FF2B5EF4-FFF2-40B4-BE49-F238E27FC236}">
                <a16:creationId xmlns:a16="http://schemas.microsoft.com/office/drawing/2014/main" id="{86BAD9F6-B8DF-8A02-F8F4-AF4EF96C4B9D}"/>
              </a:ext>
            </a:extLst>
          </p:cNvPr>
          <p:cNvSpPr>
            <a:spLocks noGrp="1"/>
          </p:cNvSpPr>
          <p:nvPr>
            <p:ph type="sldNum" sz="quarter" idx="4"/>
          </p:nvPr>
        </p:nvSpPr>
        <p:spPr/>
        <p:txBody>
          <a:bodyPr/>
          <a:lstStyle/>
          <a:p>
            <a:fld id="{BCCB1FF1-BD9C-47F3-B88A-0804CC4D619B}" type="slidenum">
              <a:rPr lang="de-DE" smtClean="0"/>
              <a:t>12</a:t>
            </a:fld>
            <a:endParaRPr lang="de-DE" dirty="0"/>
          </a:p>
        </p:txBody>
      </p:sp>
    </p:spTree>
    <p:extLst>
      <p:ext uri="{BB962C8B-B14F-4D97-AF65-F5344CB8AC3E}">
        <p14:creationId xmlns:p14="http://schemas.microsoft.com/office/powerpoint/2010/main" val="6480770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FDD694-76F5-22DF-C5C9-5DCD2DA3AEA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A311496-4572-1F81-F8CA-C08FFE0F7A86}"/>
              </a:ext>
            </a:extLst>
          </p:cNvPr>
          <p:cNvSpPr>
            <a:spLocks noGrp="1"/>
          </p:cNvSpPr>
          <p:nvPr>
            <p:ph type="title"/>
          </p:nvPr>
        </p:nvSpPr>
        <p:spPr>
          <a:xfrm>
            <a:off x="407988" y="376904"/>
            <a:ext cx="11048906" cy="1008431"/>
          </a:xfrm>
        </p:spPr>
        <p:txBody>
          <a:bodyPr>
            <a:normAutofit fontScale="90000"/>
          </a:bodyPr>
          <a:lstStyle/>
          <a:p>
            <a:r>
              <a:rPr lang="de-DE" dirty="0"/>
              <a:t>Wichtige Änderungen der </a:t>
            </a:r>
            <a:r>
              <a:rPr lang="de-DE" dirty="0" err="1"/>
              <a:t>rechtsordnung</a:t>
            </a:r>
            <a:r>
              <a:rPr lang="de-DE" dirty="0"/>
              <a:t> –</a:t>
            </a:r>
            <a:br>
              <a:rPr lang="de-DE" dirty="0"/>
            </a:br>
            <a:r>
              <a:rPr lang="de-DE" sz="3100" dirty="0"/>
              <a:t>§ 13 Vergehen innerhalb der Wettkampfstätte</a:t>
            </a:r>
            <a:endParaRPr lang="de-DE" dirty="0"/>
          </a:p>
        </p:txBody>
      </p:sp>
      <p:sp>
        <p:nvSpPr>
          <p:cNvPr id="3" name="Inhaltsplatzhalter 2">
            <a:extLst>
              <a:ext uri="{FF2B5EF4-FFF2-40B4-BE49-F238E27FC236}">
                <a16:creationId xmlns:a16="http://schemas.microsoft.com/office/drawing/2014/main" id="{0111DC18-792B-D0DC-0512-80D872B00E99}"/>
              </a:ext>
            </a:extLst>
          </p:cNvPr>
          <p:cNvSpPr>
            <a:spLocks noGrp="1"/>
          </p:cNvSpPr>
          <p:nvPr>
            <p:ph idx="1"/>
          </p:nvPr>
        </p:nvSpPr>
        <p:spPr>
          <a:xfrm>
            <a:off x="439943" y="1876202"/>
            <a:ext cx="11376024" cy="4352476"/>
          </a:xfrm>
        </p:spPr>
        <p:txBody>
          <a:bodyPr>
            <a:normAutofit fontScale="92500" lnSpcReduction="10000"/>
          </a:bodyPr>
          <a:lstStyle/>
          <a:p>
            <a:r>
              <a:rPr lang="de-DE" sz="2400" dirty="0">
                <a:sym typeface="Wingdings" panose="05000000000000000000" pitchFamily="2" charset="2"/>
              </a:rPr>
              <a:t>Der Strafrahmen für grob unsportliches Verhalten (Regel 8:10 IHR) beträgt max. 2 Monate und/oder Geldstrafe von bis zu 10.000 €</a:t>
            </a:r>
          </a:p>
          <a:p>
            <a:r>
              <a:rPr lang="de-DE" sz="2400" dirty="0">
                <a:sym typeface="Wingdings" panose="05000000000000000000" pitchFamily="2" charset="2"/>
              </a:rPr>
              <a:t>Vorfälle vor Spielbeginn, in der Halbzeitpause und nach Spielende innerhalb der Wettkampfstätte können entsprechend bestraft werden.</a:t>
            </a:r>
            <a:br>
              <a:rPr lang="de-DE" sz="2400" dirty="0">
                <a:sym typeface="Wingdings" panose="05000000000000000000" pitchFamily="2" charset="2"/>
              </a:rPr>
            </a:br>
            <a:r>
              <a:rPr lang="de-DE" sz="2400" dirty="0">
                <a:sym typeface="Wingdings" panose="05000000000000000000" pitchFamily="2" charset="2"/>
              </a:rPr>
              <a:t>	Keine Einschränkung bzgl. Vermerk im Spielbericht mehr (!)</a:t>
            </a:r>
          </a:p>
          <a:p>
            <a:r>
              <a:rPr lang="de-DE" sz="2400" dirty="0">
                <a:sym typeface="Wingdings" panose="05000000000000000000" pitchFamily="2" charset="2"/>
              </a:rPr>
              <a:t>Entscheidung muss bis zum nächsten Spieltag vorliegen (!)</a:t>
            </a:r>
          </a:p>
          <a:p>
            <a:pPr lvl="2"/>
            <a:r>
              <a:rPr lang="de-DE" sz="1600" dirty="0">
                <a:solidFill>
                  <a:srgbClr val="00B050"/>
                </a:solidFill>
                <a:sym typeface="Wingdings" panose="05000000000000000000" pitchFamily="2" charset="2"/>
              </a:rPr>
              <a:t>Ansonsten spielberechtigt, bis Bescheid vorliegt</a:t>
            </a:r>
          </a:p>
          <a:p>
            <a:r>
              <a:rPr lang="de-DE" sz="2400" dirty="0">
                <a:sym typeface="Wingdings" panose="05000000000000000000" pitchFamily="2" charset="2"/>
              </a:rPr>
              <a:t>Weitergehende Bestrafung durch Rechtsinstanz möglich (§ 20 Abs. 2 b)</a:t>
            </a:r>
          </a:p>
          <a:p>
            <a:endParaRPr lang="de-DE" sz="2400" dirty="0">
              <a:sym typeface="Wingdings" panose="05000000000000000000" pitchFamily="2" charset="2"/>
            </a:endParaRPr>
          </a:p>
          <a:p>
            <a:endParaRPr lang="de-DE" sz="2400" dirty="0">
              <a:sym typeface="Wingdings" panose="05000000000000000000" pitchFamily="2" charset="2"/>
            </a:endParaRPr>
          </a:p>
        </p:txBody>
      </p:sp>
      <p:sp>
        <p:nvSpPr>
          <p:cNvPr id="4" name="Datumsplatzhalter 3">
            <a:extLst>
              <a:ext uri="{FF2B5EF4-FFF2-40B4-BE49-F238E27FC236}">
                <a16:creationId xmlns:a16="http://schemas.microsoft.com/office/drawing/2014/main" id="{DCC264BB-66C0-E1B6-15C0-053956470766}"/>
              </a:ext>
            </a:extLst>
          </p:cNvPr>
          <p:cNvSpPr>
            <a:spLocks noGrp="1"/>
          </p:cNvSpPr>
          <p:nvPr>
            <p:ph type="dt" sz="half" idx="2"/>
          </p:nvPr>
        </p:nvSpPr>
        <p:spPr/>
        <p:txBody>
          <a:bodyPr/>
          <a:lstStyle/>
          <a:p>
            <a:fld id="{E6689937-7794-465E-A3D2-F520DE73DAAE}" type="datetime1">
              <a:rPr lang="de-DE" smtClean="0"/>
              <a:t>11.02.2026</a:t>
            </a:fld>
            <a:endParaRPr lang="de-DE"/>
          </a:p>
        </p:txBody>
      </p:sp>
      <p:sp>
        <p:nvSpPr>
          <p:cNvPr id="5" name="Foliennummernplatzhalter 4">
            <a:extLst>
              <a:ext uri="{FF2B5EF4-FFF2-40B4-BE49-F238E27FC236}">
                <a16:creationId xmlns:a16="http://schemas.microsoft.com/office/drawing/2014/main" id="{7BB19769-961D-6BC3-BB45-9BEF52384713}"/>
              </a:ext>
            </a:extLst>
          </p:cNvPr>
          <p:cNvSpPr>
            <a:spLocks noGrp="1"/>
          </p:cNvSpPr>
          <p:nvPr>
            <p:ph type="sldNum" sz="quarter" idx="4"/>
          </p:nvPr>
        </p:nvSpPr>
        <p:spPr/>
        <p:txBody>
          <a:bodyPr/>
          <a:lstStyle/>
          <a:p>
            <a:fld id="{BCCB1FF1-BD9C-47F3-B88A-0804CC4D619B}" type="slidenum">
              <a:rPr lang="de-DE" smtClean="0"/>
              <a:t>13</a:t>
            </a:fld>
            <a:endParaRPr lang="de-DE" dirty="0"/>
          </a:p>
        </p:txBody>
      </p:sp>
    </p:spTree>
    <p:extLst>
      <p:ext uri="{BB962C8B-B14F-4D97-AF65-F5344CB8AC3E}">
        <p14:creationId xmlns:p14="http://schemas.microsoft.com/office/powerpoint/2010/main" val="24699647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6BDA2C-79FB-6596-B960-6D287BE52A8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9BBF2BE-1D52-3E70-F301-F95E8ECF453C}"/>
              </a:ext>
            </a:extLst>
          </p:cNvPr>
          <p:cNvSpPr>
            <a:spLocks noGrp="1"/>
          </p:cNvSpPr>
          <p:nvPr>
            <p:ph type="title"/>
          </p:nvPr>
        </p:nvSpPr>
        <p:spPr>
          <a:xfrm>
            <a:off x="407988" y="376904"/>
            <a:ext cx="11048906" cy="1008431"/>
          </a:xfrm>
        </p:spPr>
        <p:txBody>
          <a:bodyPr>
            <a:normAutofit fontScale="90000"/>
          </a:bodyPr>
          <a:lstStyle/>
          <a:p>
            <a:r>
              <a:rPr lang="de-DE" dirty="0"/>
              <a:t>Wichtige Änderungen der </a:t>
            </a:r>
            <a:r>
              <a:rPr lang="de-DE" dirty="0" err="1"/>
              <a:t>rechtsrdnung</a:t>
            </a:r>
            <a:r>
              <a:rPr lang="de-DE" dirty="0"/>
              <a:t> –</a:t>
            </a:r>
            <a:br>
              <a:rPr lang="de-DE" dirty="0"/>
            </a:br>
            <a:r>
              <a:rPr lang="de-DE" sz="3100" dirty="0"/>
              <a:t>§ 14 Verbandsschädigendes Verhalten</a:t>
            </a:r>
          </a:p>
        </p:txBody>
      </p:sp>
      <p:sp>
        <p:nvSpPr>
          <p:cNvPr id="3" name="Inhaltsplatzhalter 2">
            <a:extLst>
              <a:ext uri="{FF2B5EF4-FFF2-40B4-BE49-F238E27FC236}">
                <a16:creationId xmlns:a16="http://schemas.microsoft.com/office/drawing/2014/main" id="{44F1F1D2-5F64-1BD2-1DAF-920916C76F75}"/>
              </a:ext>
            </a:extLst>
          </p:cNvPr>
          <p:cNvSpPr>
            <a:spLocks noGrp="1"/>
          </p:cNvSpPr>
          <p:nvPr>
            <p:ph idx="1"/>
          </p:nvPr>
        </p:nvSpPr>
        <p:spPr>
          <a:xfrm>
            <a:off x="407988" y="1843929"/>
            <a:ext cx="11376024" cy="4320203"/>
          </a:xfrm>
        </p:spPr>
        <p:txBody>
          <a:bodyPr>
            <a:normAutofit fontScale="85000" lnSpcReduction="10000"/>
          </a:bodyPr>
          <a:lstStyle/>
          <a:p>
            <a:r>
              <a:rPr lang="de-DE" dirty="0">
                <a:sym typeface="Wingdings" panose="05000000000000000000" pitchFamily="2" charset="2"/>
              </a:rPr>
              <a:t>Neuer Straftatbestand:</a:t>
            </a:r>
            <a:br>
              <a:rPr lang="de-DE" dirty="0">
                <a:sym typeface="Wingdings" panose="05000000000000000000" pitchFamily="2" charset="2"/>
              </a:rPr>
            </a:br>
            <a:r>
              <a:rPr lang="de-DE" dirty="0">
                <a:sym typeface="Wingdings" panose="05000000000000000000" pitchFamily="2" charset="2"/>
              </a:rPr>
              <a:t>	Wer außerhalb des Spielbetriebs die Menschenwürde einer Person oder 	einer Gruppe von Personen durch herabwürdigende, diskriminierende 	oder verunglimpfende Äußerungen oder Handlungen in Bezug auf 	Hautfarbe, Sprache, Religion, Herkunft, Geschlecht oder sexuelle 	Orientierung verletzt, und sich damit verbandsschädigend, unsportlich 	oder sportschädigend verhält, kann bis zu 12 Monate gesperrt und/oder 	mit einer Geldstrafe bis zu 50.000,00 € bestraft werden. </a:t>
            </a:r>
          </a:p>
        </p:txBody>
      </p:sp>
      <p:sp>
        <p:nvSpPr>
          <p:cNvPr id="4" name="Datumsplatzhalter 3">
            <a:extLst>
              <a:ext uri="{FF2B5EF4-FFF2-40B4-BE49-F238E27FC236}">
                <a16:creationId xmlns:a16="http://schemas.microsoft.com/office/drawing/2014/main" id="{29943517-BBDA-AF1E-94B7-08219F3DDA4D}"/>
              </a:ext>
            </a:extLst>
          </p:cNvPr>
          <p:cNvSpPr>
            <a:spLocks noGrp="1"/>
          </p:cNvSpPr>
          <p:nvPr>
            <p:ph type="dt" sz="half" idx="2"/>
          </p:nvPr>
        </p:nvSpPr>
        <p:spPr/>
        <p:txBody>
          <a:bodyPr/>
          <a:lstStyle/>
          <a:p>
            <a:fld id="{E6689937-7794-465E-A3D2-F520DE73DAAE}" type="datetime1">
              <a:rPr lang="de-DE" smtClean="0"/>
              <a:t>11.02.2026</a:t>
            </a:fld>
            <a:endParaRPr lang="de-DE"/>
          </a:p>
        </p:txBody>
      </p:sp>
      <p:sp>
        <p:nvSpPr>
          <p:cNvPr id="5" name="Foliennummernplatzhalter 4">
            <a:extLst>
              <a:ext uri="{FF2B5EF4-FFF2-40B4-BE49-F238E27FC236}">
                <a16:creationId xmlns:a16="http://schemas.microsoft.com/office/drawing/2014/main" id="{08BD7789-5BBA-8012-FCB6-8B407F592725}"/>
              </a:ext>
            </a:extLst>
          </p:cNvPr>
          <p:cNvSpPr>
            <a:spLocks noGrp="1"/>
          </p:cNvSpPr>
          <p:nvPr>
            <p:ph type="sldNum" sz="quarter" idx="4"/>
          </p:nvPr>
        </p:nvSpPr>
        <p:spPr/>
        <p:txBody>
          <a:bodyPr/>
          <a:lstStyle/>
          <a:p>
            <a:fld id="{BCCB1FF1-BD9C-47F3-B88A-0804CC4D619B}" type="slidenum">
              <a:rPr lang="de-DE" smtClean="0"/>
              <a:t>14</a:t>
            </a:fld>
            <a:endParaRPr lang="de-DE" dirty="0"/>
          </a:p>
        </p:txBody>
      </p:sp>
    </p:spTree>
    <p:extLst>
      <p:ext uri="{BB962C8B-B14F-4D97-AF65-F5344CB8AC3E}">
        <p14:creationId xmlns:p14="http://schemas.microsoft.com/office/powerpoint/2010/main" val="4973324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1F8802-7C90-1FFD-72ED-043E92012D7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4600219-F462-3988-687F-C885512DD45E}"/>
              </a:ext>
            </a:extLst>
          </p:cNvPr>
          <p:cNvSpPr>
            <a:spLocks noGrp="1"/>
          </p:cNvSpPr>
          <p:nvPr>
            <p:ph type="title"/>
          </p:nvPr>
        </p:nvSpPr>
        <p:spPr>
          <a:xfrm>
            <a:off x="407988" y="376904"/>
            <a:ext cx="11048906" cy="1008431"/>
          </a:xfrm>
        </p:spPr>
        <p:txBody>
          <a:bodyPr>
            <a:normAutofit fontScale="90000"/>
          </a:bodyPr>
          <a:lstStyle/>
          <a:p>
            <a:r>
              <a:rPr lang="de-DE" dirty="0"/>
              <a:t>Wichtige Änderungen der </a:t>
            </a:r>
            <a:r>
              <a:rPr lang="de-DE" dirty="0" err="1"/>
              <a:t>rechtsordnung</a:t>
            </a:r>
            <a:r>
              <a:rPr lang="de-DE" dirty="0"/>
              <a:t> –</a:t>
            </a:r>
            <a:br>
              <a:rPr lang="de-DE" dirty="0"/>
            </a:br>
            <a:r>
              <a:rPr lang="de-DE" sz="3100" dirty="0"/>
              <a:t>Weitere Klarstellungen</a:t>
            </a:r>
          </a:p>
        </p:txBody>
      </p:sp>
      <p:sp>
        <p:nvSpPr>
          <p:cNvPr id="3" name="Inhaltsplatzhalter 2">
            <a:extLst>
              <a:ext uri="{FF2B5EF4-FFF2-40B4-BE49-F238E27FC236}">
                <a16:creationId xmlns:a16="http://schemas.microsoft.com/office/drawing/2014/main" id="{D0316C56-5B08-3E9F-816A-3BD5A1897C21}"/>
              </a:ext>
            </a:extLst>
          </p:cNvPr>
          <p:cNvSpPr>
            <a:spLocks noGrp="1"/>
          </p:cNvSpPr>
          <p:nvPr>
            <p:ph idx="1"/>
          </p:nvPr>
        </p:nvSpPr>
        <p:spPr>
          <a:xfrm>
            <a:off x="439943" y="1718440"/>
            <a:ext cx="11376024" cy="4679950"/>
          </a:xfrm>
        </p:spPr>
        <p:txBody>
          <a:bodyPr>
            <a:normAutofit fontScale="77500" lnSpcReduction="20000"/>
          </a:bodyPr>
          <a:lstStyle/>
          <a:p>
            <a:r>
              <a:rPr lang="de-DE" dirty="0">
                <a:sym typeface="Wingdings" panose="05000000000000000000" pitchFamily="2" charset="2"/>
              </a:rPr>
              <a:t>Klarstellung in § 15 (Fälle des Spielverlusts) unter Abs. 1 </a:t>
            </a:r>
            <a:r>
              <a:rPr lang="de-DE" dirty="0" err="1">
                <a:sym typeface="Wingdings" panose="05000000000000000000" pitchFamily="2" charset="2"/>
              </a:rPr>
              <a:t>lit</a:t>
            </a:r>
            <a:r>
              <a:rPr lang="de-DE" dirty="0">
                <a:sym typeface="Wingdings" panose="05000000000000000000" pitchFamily="2" charset="2"/>
              </a:rPr>
              <a:t>. h):</a:t>
            </a:r>
            <a:br>
              <a:rPr lang="de-DE" dirty="0">
                <a:sym typeface="Wingdings" panose="05000000000000000000" pitchFamily="2" charset="2"/>
              </a:rPr>
            </a:br>
            <a:r>
              <a:rPr lang="de-DE" dirty="0">
                <a:sym typeface="Wingdings" panose="05000000000000000000" pitchFamily="2" charset="2"/>
              </a:rPr>
              <a:t>	Spieler*innen ohne entsprechendes Spielrecht (z.B. §§ 15, 19, 66, 69 ff. </a:t>
            </a:r>
            <a:r>
              <a:rPr lang="de-DE" dirty="0" err="1">
                <a:sym typeface="Wingdings" panose="05000000000000000000" pitchFamily="2" charset="2"/>
              </a:rPr>
              <a:t>SpO</a:t>
            </a:r>
            <a:r>
              <a:rPr lang="de-DE" dirty="0">
                <a:sym typeface="Wingdings" panose="05000000000000000000" pitchFamily="2" charset="2"/>
              </a:rPr>
              <a:t>)</a:t>
            </a:r>
          </a:p>
          <a:p>
            <a:r>
              <a:rPr lang="de-DE" dirty="0">
                <a:sym typeface="Wingdings" panose="05000000000000000000" pitchFamily="2" charset="2"/>
              </a:rPr>
              <a:t>Klarstellung in § 18 (Tatbestände und Bußgeldrahmen von Ordnungswidrigkeiten):</a:t>
            </a:r>
            <a:br>
              <a:rPr lang="de-DE" dirty="0">
                <a:sym typeface="Wingdings" panose="05000000000000000000" pitchFamily="2" charset="2"/>
              </a:rPr>
            </a:br>
            <a:r>
              <a:rPr lang="de-DE" dirty="0">
                <a:sym typeface="Wingdings" panose="05000000000000000000" pitchFamily="2" charset="2"/>
              </a:rPr>
              <a:t>	(deutliche) Erhöhung der Mindeststrafen auf mind. 20 € (vorher 5 €; teilweise 	bereits jetzt höher)</a:t>
            </a:r>
            <a:br>
              <a:rPr lang="de-DE" dirty="0">
                <a:sym typeface="Wingdings" panose="05000000000000000000" pitchFamily="2" charset="2"/>
              </a:rPr>
            </a:br>
            <a:r>
              <a:rPr lang="de-DE" dirty="0">
                <a:sym typeface="Wingdings" panose="05000000000000000000" pitchFamily="2" charset="2"/>
              </a:rPr>
              <a:t>	Anordnung von Maßnahmen bei </a:t>
            </a:r>
            <a:r>
              <a:rPr lang="de-DE" u="sng" dirty="0">
                <a:sym typeface="Wingdings" panose="05000000000000000000" pitchFamily="2" charset="2"/>
              </a:rPr>
              <a:t>schuldhafter</a:t>
            </a:r>
            <a:r>
              <a:rPr lang="de-DE" dirty="0">
                <a:sym typeface="Wingdings" panose="05000000000000000000" pitchFamily="2" charset="2"/>
              </a:rPr>
              <a:t> Vernachlässigung des 	Ordnungsdienstes</a:t>
            </a:r>
            <a:br>
              <a:rPr lang="de-DE" dirty="0">
                <a:sym typeface="Wingdings" panose="05000000000000000000" pitchFamily="2" charset="2"/>
              </a:rPr>
            </a:br>
            <a:r>
              <a:rPr lang="de-DE" dirty="0">
                <a:sym typeface="Wingdings" panose="05000000000000000000" pitchFamily="2" charset="2"/>
              </a:rPr>
              <a:t>	keine Änderung, da Vernachlässigung bereits eine schuldhafte 	Pflichtverletzung erfordert</a:t>
            </a:r>
          </a:p>
          <a:p>
            <a:endParaRPr lang="de-DE" dirty="0">
              <a:sym typeface="Wingdings" panose="05000000000000000000" pitchFamily="2" charset="2"/>
            </a:endParaRPr>
          </a:p>
          <a:p>
            <a:pPr marL="0" indent="0">
              <a:buNone/>
            </a:pPr>
            <a:endParaRPr lang="de-DE" dirty="0">
              <a:sym typeface="Wingdings" panose="05000000000000000000" pitchFamily="2" charset="2"/>
            </a:endParaRPr>
          </a:p>
        </p:txBody>
      </p:sp>
      <p:sp>
        <p:nvSpPr>
          <p:cNvPr id="4" name="Datumsplatzhalter 3">
            <a:extLst>
              <a:ext uri="{FF2B5EF4-FFF2-40B4-BE49-F238E27FC236}">
                <a16:creationId xmlns:a16="http://schemas.microsoft.com/office/drawing/2014/main" id="{F7BDADD9-CAC0-B651-3A37-D1020E92C157}"/>
              </a:ext>
            </a:extLst>
          </p:cNvPr>
          <p:cNvSpPr>
            <a:spLocks noGrp="1"/>
          </p:cNvSpPr>
          <p:nvPr>
            <p:ph type="dt" sz="half" idx="2"/>
          </p:nvPr>
        </p:nvSpPr>
        <p:spPr/>
        <p:txBody>
          <a:bodyPr/>
          <a:lstStyle/>
          <a:p>
            <a:fld id="{E6689937-7794-465E-A3D2-F520DE73DAAE}" type="datetime1">
              <a:rPr lang="de-DE" smtClean="0"/>
              <a:t>11.02.2026</a:t>
            </a:fld>
            <a:endParaRPr lang="de-DE"/>
          </a:p>
        </p:txBody>
      </p:sp>
      <p:sp>
        <p:nvSpPr>
          <p:cNvPr id="5" name="Foliennummernplatzhalter 4">
            <a:extLst>
              <a:ext uri="{FF2B5EF4-FFF2-40B4-BE49-F238E27FC236}">
                <a16:creationId xmlns:a16="http://schemas.microsoft.com/office/drawing/2014/main" id="{198D98D4-5938-AC64-ED9F-275F971C4ED8}"/>
              </a:ext>
            </a:extLst>
          </p:cNvPr>
          <p:cNvSpPr>
            <a:spLocks noGrp="1"/>
          </p:cNvSpPr>
          <p:nvPr>
            <p:ph type="sldNum" sz="quarter" idx="4"/>
          </p:nvPr>
        </p:nvSpPr>
        <p:spPr/>
        <p:txBody>
          <a:bodyPr/>
          <a:lstStyle/>
          <a:p>
            <a:fld id="{BCCB1FF1-BD9C-47F3-B88A-0804CC4D619B}" type="slidenum">
              <a:rPr lang="de-DE" smtClean="0"/>
              <a:t>15</a:t>
            </a:fld>
            <a:endParaRPr lang="de-DE" dirty="0"/>
          </a:p>
        </p:txBody>
      </p:sp>
    </p:spTree>
    <p:extLst>
      <p:ext uri="{BB962C8B-B14F-4D97-AF65-F5344CB8AC3E}">
        <p14:creationId xmlns:p14="http://schemas.microsoft.com/office/powerpoint/2010/main" val="10372698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B5D3DF-7731-998E-A724-1D2E6EFF83A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5800665-E0CF-3341-1943-EE453A14F65A}"/>
              </a:ext>
            </a:extLst>
          </p:cNvPr>
          <p:cNvSpPr>
            <a:spLocks noGrp="1"/>
          </p:cNvSpPr>
          <p:nvPr>
            <p:ph type="title"/>
          </p:nvPr>
        </p:nvSpPr>
        <p:spPr>
          <a:xfrm>
            <a:off x="407988" y="376904"/>
            <a:ext cx="11048906" cy="1008431"/>
          </a:xfrm>
        </p:spPr>
        <p:txBody>
          <a:bodyPr>
            <a:normAutofit fontScale="90000"/>
          </a:bodyPr>
          <a:lstStyle/>
          <a:p>
            <a:r>
              <a:rPr lang="de-DE" dirty="0"/>
              <a:t>Wichtige Änderungen der </a:t>
            </a:r>
            <a:r>
              <a:rPr lang="de-DE" dirty="0" err="1"/>
              <a:t>rechtsordnung</a:t>
            </a:r>
            <a:r>
              <a:rPr lang="de-DE" dirty="0"/>
              <a:t> –</a:t>
            </a:r>
            <a:br>
              <a:rPr lang="de-DE" dirty="0"/>
            </a:br>
            <a:r>
              <a:rPr lang="de-DE" sz="3100" dirty="0"/>
              <a:t>Weitere Klarstellungen</a:t>
            </a:r>
          </a:p>
        </p:txBody>
      </p:sp>
      <p:sp>
        <p:nvSpPr>
          <p:cNvPr id="3" name="Inhaltsplatzhalter 2">
            <a:extLst>
              <a:ext uri="{FF2B5EF4-FFF2-40B4-BE49-F238E27FC236}">
                <a16:creationId xmlns:a16="http://schemas.microsoft.com/office/drawing/2014/main" id="{52716958-5DD2-264D-4F0D-FCF0E83B22ED}"/>
              </a:ext>
            </a:extLst>
          </p:cNvPr>
          <p:cNvSpPr>
            <a:spLocks noGrp="1"/>
          </p:cNvSpPr>
          <p:nvPr>
            <p:ph idx="1"/>
          </p:nvPr>
        </p:nvSpPr>
        <p:spPr>
          <a:xfrm>
            <a:off x="407988" y="1718440"/>
            <a:ext cx="11376024" cy="4679950"/>
          </a:xfrm>
        </p:spPr>
        <p:txBody>
          <a:bodyPr>
            <a:normAutofit fontScale="92500" lnSpcReduction="10000"/>
          </a:bodyPr>
          <a:lstStyle/>
          <a:p>
            <a:r>
              <a:rPr lang="de-DE" dirty="0">
                <a:sym typeface="Wingdings" panose="05000000000000000000" pitchFamily="2" charset="2"/>
              </a:rPr>
              <a:t>Klarstellung in § 35 (Einsprüche):</a:t>
            </a:r>
            <a:br>
              <a:rPr lang="de-DE" dirty="0">
                <a:sym typeface="Wingdings" panose="05000000000000000000" pitchFamily="2" charset="2"/>
              </a:rPr>
            </a:br>
            <a:r>
              <a:rPr lang="de-DE" dirty="0">
                <a:sym typeface="Wingdings" panose="05000000000000000000" pitchFamily="2" charset="2"/>
              </a:rPr>
              <a:t>	Gegen die Wertung eines ausgetragenen Spiels kann Einspruch 	eingelegt werden wegen </a:t>
            </a:r>
            <a:r>
              <a:rPr lang="de-DE" b="1" u="sng" dirty="0">
                <a:sym typeface="Wingdings" panose="05000000000000000000" pitchFamily="2" charset="2"/>
              </a:rPr>
              <a:t>spielentscheidender</a:t>
            </a:r>
            <a:r>
              <a:rPr lang="de-DE" dirty="0">
                <a:sym typeface="Wingdings" panose="05000000000000000000" pitchFamily="2" charset="2"/>
              </a:rPr>
              <a:t> mangelhafter 	Beschaffenheit der Spielfläche etc.</a:t>
            </a:r>
          </a:p>
          <a:p>
            <a:r>
              <a:rPr lang="de-DE" dirty="0">
                <a:sym typeface="Wingdings" panose="05000000000000000000" pitchFamily="2" charset="2"/>
              </a:rPr>
              <a:t>Vereinfachung in § 39 (Form der Rechtsbehelfsschriften):</a:t>
            </a:r>
            <a:br>
              <a:rPr lang="de-DE" dirty="0">
                <a:sym typeface="Wingdings" panose="05000000000000000000" pitchFamily="2" charset="2"/>
              </a:rPr>
            </a:br>
            <a:r>
              <a:rPr lang="de-DE" dirty="0">
                <a:sym typeface="Wingdings" panose="05000000000000000000" pitchFamily="2" charset="2"/>
              </a:rPr>
              <a:t>	Alle Rechtsbehelfsschriften müssen durch den Rechtsbehelfsführer, 	eine vertretungsberechtigte oder eine entsprechend bevollmächtigte 	Person unterzeichnet sein.</a:t>
            </a:r>
          </a:p>
          <a:p>
            <a:endParaRPr lang="de-DE" dirty="0">
              <a:sym typeface="Wingdings" panose="05000000000000000000" pitchFamily="2" charset="2"/>
            </a:endParaRPr>
          </a:p>
        </p:txBody>
      </p:sp>
      <p:sp>
        <p:nvSpPr>
          <p:cNvPr id="4" name="Datumsplatzhalter 3">
            <a:extLst>
              <a:ext uri="{FF2B5EF4-FFF2-40B4-BE49-F238E27FC236}">
                <a16:creationId xmlns:a16="http://schemas.microsoft.com/office/drawing/2014/main" id="{2FFB8E57-5A45-49C8-0553-7CB975D4B2BA}"/>
              </a:ext>
            </a:extLst>
          </p:cNvPr>
          <p:cNvSpPr>
            <a:spLocks noGrp="1"/>
          </p:cNvSpPr>
          <p:nvPr>
            <p:ph type="dt" sz="half" idx="2"/>
          </p:nvPr>
        </p:nvSpPr>
        <p:spPr/>
        <p:txBody>
          <a:bodyPr/>
          <a:lstStyle/>
          <a:p>
            <a:fld id="{E6689937-7794-465E-A3D2-F520DE73DAAE}" type="datetime1">
              <a:rPr lang="de-DE" smtClean="0"/>
              <a:t>11.02.2026</a:t>
            </a:fld>
            <a:endParaRPr lang="de-DE"/>
          </a:p>
        </p:txBody>
      </p:sp>
      <p:sp>
        <p:nvSpPr>
          <p:cNvPr id="5" name="Foliennummernplatzhalter 4">
            <a:extLst>
              <a:ext uri="{FF2B5EF4-FFF2-40B4-BE49-F238E27FC236}">
                <a16:creationId xmlns:a16="http://schemas.microsoft.com/office/drawing/2014/main" id="{2027AE82-236F-AF63-5F5A-4B0D1F7370D9}"/>
              </a:ext>
            </a:extLst>
          </p:cNvPr>
          <p:cNvSpPr>
            <a:spLocks noGrp="1"/>
          </p:cNvSpPr>
          <p:nvPr>
            <p:ph type="sldNum" sz="quarter" idx="4"/>
          </p:nvPr>
        </p:nvSpPr>
        <p:spPr/>
        <p:txBody>
          <a:bodyPr/>
          <a:lstStyle/>
          <a:p>
            <a:fld id="{BCCB1FF1-BD9C-47F3-B88A-0804CC4D619B}" type="slidenum">
              <a:rPr lang="de-DE" smtClean="0"/>
              <a:t>16</a:t>
            </a:fld>
            <a:endParaRPr lang="de-DE" dirty="0"/>
          </a:p>
        </p:txBody>
      </p:sp>
    </p:spTree>
    <p:extLst>
      <p:ext uri="{BB962C8B-B14F-4D97-AF65-F5344CB8AC3E}">
        <p14:creationId xmlns:p14="http://schemas.microsoft.com/office/powerpoint/2010/main" val="19990401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DA90DF-B7FD-ACB9-95A2-C14587B41F9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C9CB157-BD7F-9661-47AC-BB2B5A0B3B40}"/>
              </a:ext>
            </a:extLst>
          </p:cNvPr>
          <p:cNvSpPr>
            <a:spLocks noGrp="1"/>
          </p:cNvSpPr>
          <p:nvPr>
            <p:ph type="title"/>
          </p:nvPr>
        </p:nvSpPr>
        <p:spPr>
          <a:xfrm>
            <a:off x="407988" y="376904"/>
            <a:ext cx="11048906" cy="1008431"/>
          </a:xfrm>
        </p:spPr>
        <p:txBody>
          <a:bodyPr>
            <a:normAutofit fontScale="90000"/>
          </a:bodyPr>
          <a:lstStyle/>
          <a:p>
            <a:r>
              <a:rPr lang="de-DE" dirty="0"/>
              <a:t>Wichtige Änderungen der </a:t>
            </a:r>
            <a:r>
              <a:rPr lang="de-DE" dirty="0" err="1"/>
              <a:t>rechtsordnung</a:t>
            </a:r>
            <a:r>
              <a:rPr lang="de-DE" dirty="0"/>
              <a:t> –</a:t>
            </a:r>
            <a:br>
              <a:rPr lang="de-DE" dirty="0"/>
            </a:br>
            <a:r>
              <a:rPr lang="de-DE" sz="3100" dirty="0"/>
              <a:t>Erweiterung der OWi-Tatbestände RO-BWHV</a:t>
            </a:r>
          </a:p>
        </p:txBody>
      </p:sp>
      <p:sp>
        <p:nvSpPr>
          <p:cNvPr id="3" name="Inhaltsplatzhalter 2">
            <a:extLst>
              <a:ext uri="{FF2B5EF4-FFF2-40B4-BE49-F238E27FC236}">
                <a16:creationId xmlns:a16="http://schemas.microsoft.com/office/drawing/2014/main" id="{907707CF-FDBE-5E6F-2EA1-9D049E83515A}"/>
              </a:ext>
            </a:extLst>
          </p:cNvPr>
          <p:cNvSpPr>
            <a:spLocks noGrp="1"/>
          </p:cNvSpPr>
          <p:nvPr>
            <p:ph idx="1"/>
          </p:nvPr>
        </p:nvSpPr>
        <p:spPr>
          <a:xfrm>
            <a:off x="407988" y="1886959"/>
            <a:ext cx="11376024" cy="4395506"/>
          </a:xfrm>
        </p:spPr>
        <p:txBody>
          <a:bodyPr>
            <a:normAutofit/>
          </a:bodyPr>
          <a:lstStyle/>
          <a:p>
            <a:r>
              <a:rPr lang="de-DE" sz="2600" dirty="0">
                <a:sym typeface="Wingdings" panose="05000000000000000000" pitchFamily="2" charset="2"/>
              </a:rPr>
              <a:t>Nicht neutrales bzw. unsportliches Verhalten von Z/S</a:t>
            </a:r>
          </a:p>
          <a:p>
            <a:r>
              <a:rPr lang="de-DE" sz="2600" dirty="0">
                <a:sym typeface="Wingdings" panose="05000000000000000000" pitchFamily="2" charset="2"/>
              </a:rPr>
              <a:t>Verstoß gegen das Haftmittelverbot an Armen und Schuhen</a:t>
            </a:r>
          </a:p>
          <a:p>
            <a:r>
              <a:rPr lang="de-DE" sz="2600" dirty="0">
                <a:sym typeface="Wingdings" panose="05000000000000000000" pitchFamily="2" charset="2"/>
              </a:rPr>
              <a:t>Aufenthalt des Hallensprechers im nichterlaubten Spielbereich</a:t>
            </a:r>
          </a:p>
          <a:p>
            <a:r>
              <a:rPr lang="de-DE" sz="2600" dirty="0">
                <a:sym typeface="Wingdings" panose="05000000000000000000" pitchFamily="2" charset="2"/>
              </a:rPr>
              <a:t>Fehlen der genannten Voraussetzungen des Videos</a:t>
            </a:r>
          </a:p>
          <a:p>
            <a:r>
              <a:rPr lang="de-DE" sz="2600" dirty="0">
                <a:sym typeface="Wingdings" panose="05000000000000000000" pitchFamily="2" charset="2"/>
              </a:rPr>
              <a:t>Verstoß gegen die Vorgaben für die zeitliche Abfolge von Spielansetzungen und dadurch entstandene Spielverzögerungen</a:t>
            </a:r>
          </a:p>
        </p:txBody>
      </p:sp>
      <p:sp>
        <p:nvSpPr>
          <p:cNvPr id="4" name="Datumsplatzhalter 3">
            <a:extLst>
              <a:ext uri="{FF2B5EF4-FFF2-40B4-BE49-F238E27FC236}">
                <a16:creationId xmlns:a16="http://schemas.microsoft.com/office/drawing/2014/main" id="{399E1FFE-61DF-7B8B-2573-763FC5E68620}"/>
              </a:ext>
            </a:extLst>
          </p:cNvPr>
          <p:cNvSpPr>
            <a:spLocks noGrp="1"/>
          </p:cNvSpPr>
          <p:nvPr>
            <p:ph type="dt" sz="half" idx="2"/>
          </p:nvPr>
        </p:nvSpPr>
        <p:spPr/>
        <p:txBody>
          <a:bodyPr/>
          <a:lstStyle/>
          <a:p>
            <a:fld id="{E6689937-7794-465E-A3D2-F520DE73DAAE}" type="datetime1">
              <a:rPr lang="de-DE" smtClean="0"/>
              <a:t>11.02.2026</a:t>
            </a:fld>
            <a:endParaRPr lang="de-DE"/>
          </a:p>
        </p:txBody>
      </p:sp>
      <p:sp>
        <p:nvSpPr>
          <p:cNvPr id="5" name="Foliennummernplatzhalter 4">
            <a:extLst>
              <a:ext uri="{FF2B5EF4-FFF2-40B4-BE49-F238E27FC236}">
                <a16:creationId xmlns:a16="http://schemas.microsoft.com/office/drawing/2014/main" id="{EDE76DE5-1F4C-3AAE-299B-FA0675E6DC06}"/>
              </a:ext>
            </a:extLst>
          </p:cNvPr>
          <p:cNvSpPr>
            <a:spLocks noGrp="1"/>
          </p:cNvSpPr>
          <p:nvPr>
            <p:ph type="sldNum" sz="quarter" idx="4"/>
          </p:nvPr>
        </p:nvSpPr>
        <p:spPr/>
        <p:txBody>
          <a:bodyPr/>
          <a:lstStyle/>
          <a:p>
            <a:fld id="{BCCB1FF1-BD9C-47F3-B88A-0804CC4D619B}" type="slidenum">
              <a:rPr lang="de-DE" smtClean="0"/>
              <a:t>17</a:t>
            </a:fld>
            <a:endParaRPr lang="de-DE" dirty="0"/>
          </a:p>
        </p:txBody>
      </p:sp>
    </p:spTree>
    <p:extLst>
      <p:ext uri="{BB962C8B-B14F-4D97-AF65-F5344CB8AC3E}">
        <p14:creationId xmlns:p14="http://schemas.microsoft.com/office/powerpoint/2010/main" val="36467220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B56FAA-ABC3-C41E-CCA8-1807D708A0E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75501D7-26B8-AD2B-A1DE-34FE3827FD2B}"/>
              </a:ext>
            </a:extLst>
          </p:cNvPr>
          <p:cNvSpPr>
            <a:spLocks noGrp="1"/>
          </p:cNvSpPr>
          <p:nvPr>
            <p:ph type="title"/>
          </p:nvPr>
        </p:nvSpPr>
        <p:spPr>
          <a:xfrm>
            <a:off x="407988" y="376904"/>
            <a:ext cx="11048906" cy="1008431"/>
          </a:xfrm>
        </p:spPr>
        <p:txBody>
          <a:bodyPr>
            <a:normAutofit fontScale="90000"/>
          </a:bodyPr>
          <a:lstStyle/>
          <a:p>
            <a:r>
              <a:rPr lang="de-DE" dirty="0"/>
              <a:t>Wichtige Änderungen der </a:t>
            </a:r>
            <a:r>
              <a:rPr lang="de-DE" dirty="0" err="1"/>
              <a:t>rechtsordnung</a:t>
            </a:r>
            <a:r>
              <a:rPr lang="de-DE" dirty="0"/>
              <a:t> –</a:t>
            </a:r>
            <a:br>
              <a:rPr lang="de-DE" dirty="0"/>
            </a:br>
            <a:r>
              <a:rPr lang="de-DE" sz="3100" dirty="0"/>
              <a:t>Erweiterung der OWi-Tatbestände RO-BWHV</a:t>
            </a:r>
          </a:p>
        </p:txBody>
      </p:sp>
      <p:sp>
        <p:nvSpPr>
          <p:cNvPr id="3" name="Inhaltsplatzhalter 2">
            <a:extLst>
              <a:ext uri="{FF2B5EF4-FFF2-40B4-BE49-F238E27FC236}">
                <a16:creationId xmlns:a16="http://schemas.microsoft.com/office/drawing/2014/main" id="{D490DACB-1C89-8CD1-12FB-B14D9C6680F5}"/>
              </a:ext>
            </a:extLst>
          </p:cNvPr>
          <p:cNvSpPr>
            <a:spLocks noGrp="1"/>
          </p:cNvSpPr>
          <p:nvPr>
            <p:ph idx="1"/>
          </p:nvPr>
        </p:nvSpPr>
        <p:spPr>
          <a:xfrm>
            <a:off x="439943" y="1993901"/>
            <a:ext cx="11376024" cy="4223384"/>
          </a:xfrm>
        </p:spPr>
        <p:txBody>
          <a:bodyPr>
            <a:normAutofit/>
          </a:bodyPr>
          <a:lstStyle/>
          <a:p>
            <a:r>
              <a:rPr lang="de-DE" sz="2600" dirty="0">
                <a:sym typeface="Wingdings" panose="05000000000000000000" pitchFamily="2" charset="2"/>
              </a:rPr>
              <a:t>Verstoß wegen der Benutzung von verstärkten Lärminstrumenten</a:t>
            </a:r>
          </a:p>
          <a:p>
            <a:r>
              <a:rPr lang="de-DE" sz="2600" dirty="0">
                <a:sym typeface="Wingdings" panose="05000000000000000000" pitchFamily="2" charset="2"/>
              </a:rPr>
              <a:t>Erhebung von Eintrittsgeldern bei Meisterschafts- und Qualifikationsspielen im Jugendspielbetrieb</a:t>
            </a:r>
          </a:p>
          <a:p>
            <a:r>
              <a:rPr lang="de-DE" sz="2600" dirty="0">
                <a:sym typeface="Wingdings" panose="05000000000000000000" pitchFamily="2" charset="2"/>
              </a:rPr>
              <a:t>Einsatz von Gastspielern ohne Vorlage der Freigabe gem. § 73 Abs. 4 </a:t>
            </a:r>
            <a:r>
              <a:rPr lang="de-DE" sz="2600" dirty="0" err="1">
                <a:sym typeface="Wingdings" panose="05000000000000000000" pitchFamily="2" charset="2"/>
              </a:rPr>
              <a:t>SpO</a:t>
            </a:r>
            <a:r>
              <a:rPr lang="de-DE" sz="2600" dirty="0">
                <a:sym typeface="Wingdings" panose="05000000000000000000" pitchFamily="2" charset="2"/>
              </a:rPr>
              <a:t> DHB</a:t>
            </a:r>
          </a:p>
          <a:p>
            <a:r>
              <a:rPr lang="de-DE" sz="2600" dirty="0">
                <a:sym typeface="Wingdings" panose="05000000000000000000" pitchFamily="2" charset="2"/>
              </a:rPr>
              <a:t>Verstoß/Verstöße gegen Bestimmungen der Hallenstandards</a:t>
            </a:r>
          </a:p>
        </p:txBody>
      </p:sp>
      <p:sp>
        <p:nvSpPr>
          <p:cNvPr id="4" name="Datumsplatzhalter 3">
            <a:extLst>
              <a:ext uri="{FF2B5EF4-FFF2-40B4-BE49-F238E27FC236}">
                <a16:creationId xmlns:a16="http://schemas.microsoft.com/office/drawing/2014/main" id="{03D63B72-8E41-4CDD-CB4C-4883037FC909}"/>
              </a:ext>
            </a:extLst>
          </p:cNvPr>
          <p:cNvSpPr>
            <a:spLocks noGrp="1"/>
          </p:cNvSpPr>
          <p:nvPr>
            <p:ph type="dt" sz="half" idx="2"/>
          </p:nvPr>
        </p:nvSpPr>
        <p:spPr/>
        <p:txBody>
          <a:bodyPr/>
          <a:lstStyle/>
          <a:p>
            <a:fld id="{E6689937-7794-465E-A3D2-F520DE73DAAE}" type="datetime1">
              <a:rPr lang="de-DE" smtClean="0"/>
              <a:t>11.02.2026</a:t>
            </a:fld>
            <a:endParaRPr lang="de-DE"/>
          </a:p>
        </p:txBody>
      </p:sp>
      <p:sp>
        <p:nvSpPr>
          <p:cNvPr id="5" name="Foliennummernplatzhalter 4">
            <a:extLst>
              <a:ext uri="{FF2B5EF4-FFF2-40B4-BE49-F238E27FC236}">
                <a16:creationId xmlns:a16="http://schemas.microsoft.com/office/drawing/2014/main" id="{609A60CE-E42D-8BDC-3533-7E055347EDD2}"/>
              </a:ext>
            </a:extLst>
          </p:cNvPr>
          <p:cNvSpPr>
            <a:spLocks noGrp="1"/>
          </p:cNvSpPr>
          <p:nvPr>
            <p:ph type="sldNum" sz="quarter" idx="4"/>
          </p:nvPr>
        </p:nvSpPr>
        <p:spPr/>
        <p:txBody>
          <a:bodyPr/>
          <a:lstStyle/>
          <a:p>
            <a:fld id="{BCCB1FF1-BD9C-47F3-B88A-0804CC4D619B}" type="slidenum">
              <a:rPr lang="de-DE" smtClean="0"/>
              <a:t>18</a:t>
            </a:fld>
            <a:endParaRPr lang="de-DE" dirty="0"/>
          </a:p>
        </p:txBody>
      </p:sp>
    </p:spTree>
    <p:extLst>
      <p:ext uri="{BB962C8B-B14F-4D97-AF65-F5344CB8AC3E}">
        <p14:creationId xmlns:p14="http://schemas.microsoft.com/office/powerpoint/2010/main" val="20113228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71E022-576C-7B8A-6A17-1DCB4039519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34A4896-A74E-3805-95D8-C8C09035ABD1}"/>
              </a:ext>
            </a:extLst>
          </p:cNvPr>
          <p:cNvSpPr>
            <a:spLocks noGrp="1"/>
          </p:cNvSpPr>
          <p:nvPr>
            <p:ph type="title"/>
          </p:nvPr>
        </p:nvSpPr>
        <p:spPr>
          <a:xfrm>
            <a:off x="407988" y="376904"/>
            <a:ext cx="11048906" cy="1008431"/>
          </a:xfrm>
        </p:spPr>
        <p:txBody>
          <a:bodyPr>
            <a:normAutofit fontScale="90000"/>
          </a:bodyPr>
          <a:lstStyle/>
          <a:p>
            <a:r>
              <a:rPr lang="de-DE" dirty="0"/>
              <a:t>Wichtige Änderungen der </a:t>
            </a:r>
            <a:r>
              <a:rPr lang="de-DE" dirty="0" err="1"/>
              <a:t>rechtsordnung</a:t>
            </a:r>
            <a:r>
              <a:rPr lang="de-DE" dirty="0"/>
              <a:t> –</a:t>
            </a:r>
            <a:br>
              <a:rPr lang="de-DE" dirty="0"/>
            </a:br>
            <a:r>
              <a:rPr lang="de-DE" sz="3100" dirty="0"/>
              <a:t>Erweiterung der OWi-Tatbestände RO-BWHV</a:t>
            </a:r>
          </a:p>
        </p:txBody>
      </p:sp>
      <p:sp>
        <p:nvSpPr>
          <p:cNvPr id="3" name="Inhaltsplatzhalter 2">
            <a:extLst>
              <a:ext uri="{FF2B5EF4-FFF2-40B4-BE49-F238E27FC236}">
                <a16:creationId xmlns:a16="http://schemas.microsoft.com/office/drawing/2014/main" id="{F131C41F-112A-46A5-A122-812B3D2E757B}"/>
              </a:ext>
            </a:extLst>
          </p:cNvPr>
          <p:cNvSpPr>
            <a:spLocks noGrp="1"/>
          </p:cNvSpPr>
          <p:nvPr>
            <p:ph idx="1"/>
          </p:nvPr>
        </p:nvSpPr>
        <p:spPr>
          <a:xfrm>
            <a:off x="407988" y="1993901"/>
            <a:ext cx="11376024" cy="3534895"/>
          </a:xfrm>
        </p:spPr>
        <p:txBody>
          <a:bodyPr>
            <a:normAutofit/>
          </a:bodyPr>
          <a:lstStyle/>
          <a:p>
            <a:r>
              <a:rPr lang="de-DE" sz="2600" dirty="0">
                <a:sym typeface="Wingdings" panose="05000000000000000000" pitchFamily="2" charset="2"/>
              </a:rPr>
              <a:t>Fehlerhaft ausgefüllter Vereinsschiedsrichter-Beobachtungsbogen; fehlende Korrektur eines Vereinsschiedsrichter-Beobachtungsbogens</a:t>
            </a:r>
          </a:p>
          <a:p>
            <a:r>
              <a:rPr lang="de-DE" sz="2600" dirty="0">
                <a:sym typeface="Wingdings" panose="05000000000000000000" pitchFamily="2" charset="2"/>
              </a:rPr>
              <a:t>Nichtverwendung eines KEMPA-Spielballs im Spielbetrieb der Regionalliga und Oberliga der Männer und Frauen</a:t>
            </a:r>
          </a:p>
        </p:txBody>
      </p:sp>
      <p:sp>
        <p:nvSpPr>
          <p:cNvPr id="4" name="Datumsplatzhalter 3">
            <a:extLst>
              <a:ext uri="{FF2B5EF4-FFF2-40B4-BE49-F238E27FC236}">
                <a16:creationId xmlns:a16="http://schemas.microsoft.com/office/drawing/2014/main" id="{85321D88-CEC6-526B-D13C-77F298B9B020}"/>
              </a:ext>
            </a:extLst>
          </p:cNvPr>
          <p:cNvSpPr>
            <a:spLocks noGrp="1"/>
          </p:cNvSpPr>
          <p:nvPr>
            <p:ph type="dt" sz="half" idx="2"/>
          </p:nvPr>
        </p:nvSpPr>
        <p:spPr/>
        <p:txBody>
          <a:bodyPr/>
          <a:lstStyle/>
          <a:p>
            <a:fld id="{E6689937-7794-465E-A3D2-F520DE73DAAE}" type="datetime1">
              <a:rPr lang="de-DE" smtClean="0"/>
              <a:t>11.02.2026</a:t>
            </a:fld>
            <a:endParaRPr lang="de-DE"/>
          </a:p>
        </p:txBody>
      </p:sp>
      <p:sp>
        <p:nvSpPr>
          <p:cNvPr id="5" name="Foliennummernplatzhalter 4">
            <a:extLst>
              <a:ext uri="{FF2B5EF4-FFF2-40B4-BE49-F238E27FC236}">
                <a16:creationId xmlns:a16="http://schemas.microsoft.com/office/drawing/2014/main" id="{63716260-08B7-8BE8-9318-45C15C49797A}"/>
              </a:ext>
            </a:extLst>
          </p:cNvPr>
          <p:cNvSpPr>
            <a:spLocks noGrp="1"/>
          </p:cNvSpPr>
          <p:nvPr>
            <p:ph type="sldNum" sz="quarter" idx="4"/>
          </p:nvPr>
        </p:nvSpPr>
        <p:spPr/>
        <p:txBody>
          <a:bodyPr/>
          <a:lstStyle/>
          <a:p>
            <a:fld id="{BCCB1FF1-BD9C-47F3-B88A-0804CC4D619B}" type="slidenum">
              <a:rPr lang="de-DE" smtClean="0"/>
              <a:t>19</a:t>
            </a:fld>
            <a:endParaRPr lang="de-DE" dirty="0"/>
          </a:p>
        </p:txBody>
      </p:sp>
    </p:spTree>
    <p:extLst>
      <p:ext uri="{BB962C8B-B14F-4D97-AF65-F5344CB8AC3E}">
        <p14:creationId xmlns:p14="http://schemas.microsoft.com/office/powerpoint/2010/main" val="22714496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3A6FB4-EC5F-6683-C504-F7FD82A9079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686881C-5C62-A3AD-83F9-7C65B4A73981}"/>
              </a:ext>
            </a:extLst>
          </p:cNvPr>
          <p:cNvSpPr>
            <a:spLocks noGrp="1"/>
          </p:cNvSpPr>
          <p:nvPr>
            <p:ph type="title"/>
          </p:nvPr>
        </p:nvSpPr>
        <p:spPr>
          <a:xfrm>
            <a:off x="831850" y="209551"/>
            <a:ext cx="10678832" cy="823183"/>
          </a:xfrm>
        </p:spPr>
        <p:txBody>
          <a:bodyPr>
            <a:normAutofit fontScale="90000"/>
          </a:bodyPr>
          <a:lstStyle/>
          <a:p>
            <a:r>
              <a:rPr lang="de-DE" dirty="0"/>
              <a:t>Handball360</a:t>
            </a:r>
          </a:p>
        </p:txBody>
      </p:sp>
      <p:sp>
        <p:nvSpPr>
          <p:cNvPr id="3" name="Textplatzhalter 2">
            <a:extLst>
              <a:ext uri="{FF2B5EF4-FFF2-40B4-BE49-F238E27FC236}">
                <a16:creationId xmlns:a16="http://schemas.microsoft.com/office/drawing/2014/main" id="{711B3A69-BA5B-9C97-B897-D033C3E03CAA}"/>
              </a:ext>
            </a:extLst>
          </p:cNvPr>
          <p:cNvSpPr>
            <a:spLocks noGrp="1"/>
          </p:cNvSpPr>
          <p:nvPr>
            <p:ph type="body" idx="1"/>
          </p:nvPr>
        </p:nvSpPr>
        <p:spPr>
          <a:xfrm>
            <a:off x="831850" y="1420009"/>
            <a:ext cx="10515600" cy="4669641"/>
          </a:xfrm>
        </p:spPr>
        <p:txBody>
          <a:bodyPr/>
          <a:lstStyle/>
          <a:p>
            <a:pPr marL="342900" indent="-342900" algn="l">
              <a:buFont typeface="Arial" panose="020B0604020202020204" pitchFamily="34" charset="0"/>
              <a:buChar char="•"/>
            </a:pPr>
            <a:r>
              <a:rPr lang="de-DE" dirty="0">
                <a:solidFill>
                  <a:schemeClr val="tx1"/>
                </a:solidFill>
              </a:rPr>
              <a:t>DHB-Projekt für ein einheitliches IT-System deutschlandweit</a:t>
            </a:r>
          </a:p>
          <a:p>
            <a:pPr marL="342900" indent="-342900" algn="l">
              <a:buFont typeface="Arial" panose="020B0604020202020204" pitchFamily="34" charset="0"/>
              <a:buChar char="•"/>
            </a:pPr>
            <a:r>
              <a:rPr lang="de-DE" dirty="0">
                <a:solidFill>
                  <a:schemeClr val="tx1"/>
                </a:solidFill>
              </a:rPr>
              <a:t>Neuer Anbieter: Firma </a:t>
            </a:r>
            <a:r>
              <a:rPr lang="de-DE" dirty="0" err="1">
                <a:solidFill>
                  <a:schemeClr val="tx1"/>
                </a:solidFill>
              </a:rPr>
              <a:t>Toools</a:t>
            </a:r>
            <a:r>
              <a:rPr lang="de-DE" dirty="0">
                <a:solidFill>
                  <a:schemeClr val="tx1"/>
                </a:solidFill>
              </a:rPr>
              <a:t> mit dem Programm ISQUAD (Spanien)</a:t>
            </a:r>
          </a:p>
          <a:p>
            <a:pPr marL="342900" indent="-342900" algn="l">
              <a:buFont typeface="Arial" panose="020B0604020202020204" pitchFamily="34" charset="0"/>
              <a:buChar char="•"/>
            </a:pPr>
            <a:r>
              <a:rPr lang="de-DE" dirty="0">
                <a:solidFill>
                  <a:schemeClr val="tx1"/>
                </a:solidFill>
              </a:rPr>
              <a:t>Seit Mitte 2025 arbeiten mehrere Arbeitsgruppen an einer Anpassung des Systems an den deutschen Handball</a:t>
            </a:r>
          </a:p>
          <a:p>
            <a:pPr marL="342900" indent="-342900" algn="l">
              <a:buFont typeface="Arial" panose="020B0604020202020204" pitchFamily="34" charset="0"/>
              <a:buChar char="•"/>
            </a:pPr>
            <a:r>
              <a:rPr lang="de-DE" dirty="0">
                <a:solidFill>
                  <a:schemeClr val="tx1"/>
                </a:solidFill>
              </a:rPr>
              <a:t>Voraussichtlicher Start zum 01.07.2026</a:t>
            </a:r>
          </a:p>
          <a:p>
            <a:pPr marL="342900" indent="-342900" algn="l">
              <a:buFont typeface="Arial" panose="020B0604020202020204" pitchFamily="34" charset="0"/>
              <a:buChar char="•"/>
            </a:pPr>
            <a:r>
              <a:rPr lang="de-DE" dirty="0">
                <a:solidFill>
                  <a:schemeClr val="tx1"/>
                </a:solidFill>
              </a:rPr>
              <a:t>Die Schulungskonzepte werden rechtzeitig bekanntgegeben</a:t>
            </a:r>
          </a:p>
        </p:txBody>
      </p:sp>
      <p:sp>
        <p:nvSpPr>
          <p:cNvPr id="4" name="Datumsplatzhalter 3">
            <a:extLst>
              <a:ext uri="{FF2B5EF4-FFF2-40B4-BE49-F238E27FC236}">
                <a16:creationId xmlns:a16="http://schemas.microsoft.com/office/drawing/2014/main" id="{3C8D7A52-675F-6D4B-F6E7-8A662729DA7B}"/>
              </a:ext>
            </a:extLst>
          </p:cNvPr>
          <p:cNvSpPr>
            <a:spLocks noGrp="1"/>
          </p:cNvSpPr>
          <p:nvPr>
            <p:ph type="dt" sz="half" idx="10"/>
          </p:nvPr>
        </p:nvSpPr>
        <p:spPr/>
        <p:txBody>
          <a:bodyPr/>
          <a:lstStyle/>
          <a:p>
            <a:fld id="{E6689937-7794-465E-A3D2-F520DE73DAAE}" type="datetime1">
              <a:rPr lang="de-DE" smtClean="0"/>
              <a:t>11.02.2026</a:t>
            </a:fld>
            <a:endParaRPr lang="de-DE"/>
          </a:p>
        </p:txBody>
      </p:sp>
      <p:sp>
        <p:nvSpPr>
          <p:cNvPr id="5" name="Foliennummernplatzhalter 4">
            <a:extLst>
              <a:ext uri="{FF2B5EF4-FFF2-40B4-BE49-F238E27FC236}">
                <a16:creationId xmlns:a16="http://schemas.microsoft.com/office/drawing/2014/main" id="{AA92F46F-C141-9F28-C463-709B3F6D1DEB}"/>
              </a:ext>
            </a:extLst>
          </p:cNvPr>
          <p:cNvSpPr>
            <a:spLocks noGrp="1"/>
          </p:cNvSpPr>
          <p:nvPr>
            <p:ph type="sldNum" sz="quarter" idx="12"/>
          </p:nvPr>
        </p:nvSpPr>
        <p:spPr/>
        <p:txBody>
          <a:bodyPr/>
          <a:lstStyle/>
          <a:p>
            <a:fld id="{BCCB1FF1-BD9C-47F3-B88A-0804CC4D619B}" type="slidenum">
              <a:rPr lang="de-DE" smtClean="0"/>
              <a:t>2</a:t>
            </a:fld>
            <a:endParaRPr lang="de-DE" dirty="0"/>
          </a:p>
        </p:txBody>
      </p:sp>
    </p:spTree>
    <p:extLst>
      <p:ext uri="{BB962C8B-B14F-4D97-AF65-F5344CB8AC3E}">
        <p14:creationId xmlns:p14="http://schemas.microsoft.com/office/powerpoint/2010/main" val="15870613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1310F2-B6CA-93C5-4FEB-9511C6A9CAB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97BC758-89E3-BCE8-5D64-0FEF39D6FA7F}"/>
              </a:ext>
            </a:extLst>
          </p:cNvPr>
          <p:cNvSpPr>
            <a:spLocks noGrp="1"/>
          </p:cNvSpPr>
          <p:nvPr>
            <p:ph type="title"/>
          </p:nvPr>
        </p:nvSpPr>
        <p:spPr>
          <a:xfrm>
            <a:off x="831850" y="209551"/>
            <a:ext cx="10678832" cy="823183"/>
          </a:xfrm>
        </p:spPr>
        <p:txBody>
          <a:bodyPr>
            <a:normAutofit fontScale="90000"/>
          </a:bodyPr>
          <a:lstStyle/>
          <a:p>
            <a:r>
              <a:rPr lang="de-DE" dirty="0"/>
              <a:t>Quali 2026</a:t>
            </a:r>
          </a:p>
        </p:txBody>
      </p:sp>
      <p:sp>
        <p:nvSpPr>
          <p:cNvPr id="3" name="Textplatzhalter 2">
            <a:extLst>
              <a:ext uri="{FF2B5EF4-FFF2-40B4-BE49-F238E27FC236}">
                <a16:creationId xmlns:a16="http://schemas.microsoft.com/office/drawing/2014/main" id="{E20F135A-0E4A-1378-FC68-BBD938A5E3C5}"/>
              </a:ext>
            </a:extLst>
          </p:cNvPr>
          <p:cNvSpPr>
            <a:spLocks noGrp="1"/>
          </p:cNvSpPr>
          <p:nvPr>
            <p:ph type="body" idx="1"/>
          </p:nvPr>
        </p:nvSpPr>
        <p:spPr>
          <a:xfrm>
            <a:off x="831850" y="1420009"/>
            <a:ext cx="10515600" cy="4669641"/>
          </a:xfrm>
        </p:spPr>
        <p:txBody>
          <a:bodyPr>
            <a:normAutofit fontScale="92500"/>
          </a:bodyPr>
          <a:lstStyle/>
          <a:p>
            <a:pPr algn="l"/>
            <a:r>
              <a:rPr lang="de-DE" dirty="0">
                <a:solidFill>
                  <a:schemeClr val="tx1"/>
                </a:solidFill>
              </a:rPr>
              <a:t>Spielklassenstruktur</a:t>
            </a:r>
          </a:p>
          <a:p>
            <a:pPr marL="342900" indent="-342900" algn="l">
              <a:buFont typeface="Arial" panose="020B0604020202020204" pitchFamily="34" charset="0"/>
              <a:buChar char="•"/>
            </a:pPr>
            <a:r>
              <a:rPr lang="de-DE" dirty="0">
                <a:solidFill>
                  <a:schemeClr val="tx1"/>
                </a:solidFill>
              </a:rPr>
              <a:t>A-Jugend: 1 RL + 2 OL</a:t>
            </a:r>
          </a:p>
          <a:p>
            <a:pPr marL="342900" indent="-342900" algn="l">
              <a:buFont typeface="Arial" panose="020B0604020202020204" pitchFamily="34" charset="0"/>
              <a:buChar char="•"/>
            </a:pPr>
            <a:r>
              <a:rPr lang="de-DE" dirty="0">
                <a:solidFill>
                  <a:schemeClr val="tx1"/>
                </a:solidFill>
              </a:rPr>
              <a:t>B-Jugend: 1 RL + 4 OL (ggf. Anpassung auf 3 OL – je nach Meldungen)</a:t>
            </a:r>
          </a:p>
          <a:p>
            <a:pPr marL="342900" indent="-342900" algn="l">
              <a:buFont typeface="Arial" panose="020B0604020202020204" pitchFamily="34" charset="0"/>
              <a:buChar char="•"/>
            </a:pPr>
            <a:r>
              <a:rPr lang="de-DE" dirty="0">
                <a:solidFill>
                  <a:schemeClr val="tx1"/>
                </a:solidFill>
              </a:rPr>
              <a:t>C-Jugend: 1 RL + 4 OL (ggf. Anpassung auf 3 OL – je nach Meldungen)</a:t>
            </a:r>
          </a:p>
          <a:p>
            <a:pPr marL="342900" indent="-342900" algn="l">
              <a:buFont typeface="Arial" panose="020B0604020202020204" pitchFamily="34" charset="0"/>
              <a:buChar char="•"/>
            </a:pPr>
            <a:r>
              <a:rPr lang="de-DE" dirty="0">
                <a:solidFill>
                  <a:schemeClr val="tx1"/>
                </a:solidFill>
              </a:rPr>
              <a:t>D+E-Jugend: abhängig von Mannschaftszahlen – ausschließlich Bezirksspielklassen</a:t>
            </a:r>
          </a:p>
          <a:p>
            <a:pPr marL="342900" indent="-342900" algn="l">
              <a:buFont typeface="Arial" panose="020B0604020202020204" pitchFamily="34" charset="0"/>
              <a:buChar char="•"/>
            </a:pPr>
            <a:r>
              <a:rPr lang="de-DE" dirty="0">
                <a:solidFill>
                  <a:schemeClr val="tx1"/>
                </a:solidFill>
              </a:rPr>
              <a:t>D-Jugend bleibt weiterhin </a:t>
            </a:r>
            <a:r>
              <a:rPr lang="de-DE" dirty="0" err="1">
                <a:solidFill>
                  <a:schemeClr val="tx1"/>
                </a:solidFill>
              </a:rPr>
              <a:t>Pflichtquali</a:t>
            </a:r>
            <a:endParaRPr lang="de-DE" dirty="0">
              <a:solidFill>
                <a:schemeClr val="tx1"/>
              </a:solidFill>
            </a:endParaRPr>
          </a:p>
          <a:p>
            <a:pPr marL="1257300" lvl="2" indent="-342900">
              <a:buFont typeface="Arial" panose="020B0604020202020204" pitchFamily="34" charset="0"/>
              <a:buChar char="•"/>
            </a:pPr>
            <a:r>
              <a:rPr lang="de-DE" dirty="0">
                <a:solidFill>
                  <a:srgbClr val="00B050"/>
                </a:solidFill>
              </a:rPr>
              <a:t>bei </a:t>
            </a:r>
            <a:r>
              <a:rPr lang="de-DE" dirty="0" err="1">
                <a:solidFill>
                  <a:srgbClr val="00B050"/>
                </a:solidFill>
              </a:rPr>
              <a:t>mD</a:t>
            </a:r>
            <a:r>
              <a:rPr lang="de-DE" dirty="0">
                <a:solidFill>
                  <a:srgbClr val="00B050"/>
                </a:solidFill>
              </a:rPr>
              <a:t> </a:t>
            </a:r>
            <a:r>
              <a:rPr lang="de-DE" dirty="0" err="1">
                <a:solidFill>
                  <a:srgbClr val="00B050"/>
                </a:solidFill>
              </a:rPr>
              <a:t>vorr</a:t>
            </a:r>
            <a:r>
              <a:rPr lang="de-DE" dirty="0">
                <a:solidFill>
                  <a:srgbClr val="00B050"/>
                </a:solidFill>
              </a:rPr>
              <a:t>. in 2 Leistungsstufen (abhängig von Meldung), </a:t>
            </a:r>
            <a:r>
              <a:rPr lang="de-DE" dirty="0" err="1">
                <a:solidFill>
                  <a:srgbClr val="00B050"/>
                </a:solidFill>
              </a:rPr>
              <a:t>wD</a:t>
            </a:r>
            <a:r>
              <a:rPr lang="de-DE" dirty="0">
                <a:solidFill>
                  <a:srgbClr val="00B050"/>
                </a:solidFill>
              </a:rPr>
              <a:t> vermutlich wieder alle zeitgleich</a:t>
            </a:r>
          </a:p>
        </p:txBody>
      </p:sp>
      <p:sp>
        <p:nvSpPr>
          <p:cNvPr id="4" name="Datumsplatzhalter 3">
            <a:extLst>
              <a:ext uri="{FF2B5EF4-FFF2-40B4-BE49-F238E27FC236}">
                <a16:creationId xmlns:a16="http://schemas.microsoft.com/office/drawing/2014/main" id="{D056FBF1-D873-6C38-BEC6-206D05A56751}"/>
              </a:ext>
            </a:extLst>
          </p:cNvPr>
          <p:cNvSpPr>
            <a:spLocks noGrp="1"/>
          </p:cNvSpPr>
          <p:nvPr>
            <p:ph type="dt" sz="half" idx="10"/>
          </p:nvPr>
        </p:nvSpPr>
        <p:spPr/>
        <p:txBody>
          <a:bodyPr/>
          <a:lstStyle/>
          <a:p>
            <a:fld id="{E6689937-7794-465E-A3D2-F520DE73DAAE}" type="datetime1">
              <a:rPr lang="de-DE" smtClean="0"/>
              <a:t>11.02.2026</a:t>
            </a:fld>
            <a:endParaRPr lang="de-DE" dirty="0"/>
          </a:p>
        </p:txBody>
      </p:sp>
      <p:sp>
        <p:nvSpPr>
          <p:cNvPr id="5" name="Foliennummernplatzhalter 4">
            <a:extLst>
              <a:ext uri="{FF2B5EF4-FFF2-40B4-BE49-F238E27FC236}">
                <a16:creationId xmlns:a16="http://schemas.microsoft.com/office/drawing/2014/main" id="{89802D19-3089-8DEB-4ACD-92DD5A9CF689}"/>
              </a:ext>
            </a:extLst>
          </p:cNvPr>
          <p:cNvSpPr>
            <a:spLocks noGrp="1"/>
          </p:cNvSpPr>
          <p:nvPr>
            <p:ph type="sldNum" sz="quarter" idx="12"/>
          </p:nvPr>
        </p:nvSpPr>
        <p:spPr/>
        <p:txBody>
          <a:bodyPr/>
          <a:lstStyle/>
          <a:p>
            <a:fld id="{BCCB1FF1-BD9C-47F3-B88A-0804CC4D619B}" type="slidenum">
              <a:rPr lang="de-DE" smtClean="0"/>
              <a:t>20</a:t>
            </a:fld>
            <a:endParaRPr lang="de-DE" dirty="0"/>
          </a:p>
        </p:txBody>
      </p:sp>
    </p:spTree>
    <p:extLst>
      <p:ext uri="{BB962C8B-B14F-4D97-AF65-F5344CB8AC3E}">
        <p14:creationId xmlns:p14="http://schemas.microsoft.com/office/powerpoint/2010/main" val="34075432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21BE86-CB85-49B1-6336-1F1186C62AC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A77B598-F295-5D8A-341A-6E83D6563503}"/>
              </a:ext>
            </a:extLst>
          </p:cNvPr>
          <p:cNvSpPr>
            <a:spLocks noGrp="1"/>
          </p:cNvSpPr>
          <p:nvPr>
            <p:ph type="title"/>
          </p:nvPr>
        </p:nvSpPr>
        <p:spPr>
          <a:xfrm>
            <a:off x="831850" y="209551"/>
            <a:ext cx="10678832" cy="823183"/>
          </a:xfrm>
        </p:spPr>
        <p:txBody>
          <a:bodyPr>
            <a:normAutofit fontScale="90000"/>
          </a:bodyPr>
          <a:lstStyle/>
          <a:p>
            <a:r>
              <a:rPr lang="de-DE" dirty="0"/>
              <a:t>Quali 2026</a:t>
            </a:r>
          </a:p>
        </p:txBody>
      </p:sp>
      <p:sp>
        <p:nvSpPr>
          <p:cNvPr id="3" name="Textplatzhalter 2">
            <a:extLst>
              <a:ext uri="{FF2B5EF4-FFF2-40B4-BE49-F238E27FC236}">
                <a16:creationId xmlns:a16="http://schemas.microsoft.com/office/drawing/2014/main" id="{FF66EA16-5A25-5D28-47FC-481FDDE09172}"/>
              </a:ext>
            </a:extLst>
          </p:cNvPr>
          <p:cNvSpPr>
            <a:spLocks noGrp="1"/>
          </p:cNvSpPr>
          <p:nvPr>
            <p:ph type="body" idx="1"/>
          </p:nvPr>
        </p:nvSpPr>
        <p:spPr>
          <a:xfrm>
            <a:off x="831850" y="1182136"/>
            <a:ext cx="10515600" cy="5066852"/>
          </a:xfrm>
        </p:spPr>
        <p:txBody>
          <a:bodyPr>
            <a:normAutofit fontScale="92500" lnSpcReduction="20000"/>
          </a:bodyPr>
          <a:lstStyle/>
          <a:p>
            <a:pPr marL="342900" indent="-342900" algn="l">
              <a:buFont typeface="Arial" panose="020B0604020202020204" pitchFamily="34" charset="0"/>
              <a:buChar char="•"/>
            </a:pPr>
            <a:r>
              <a:rPr lang="de-DE" dirty="0">
                <a:solidFill>
                  <a:schemeClr val="tx1"/>
                </a:solidFill>
                <a:highlight>
                  <a:srgbClr val="FFFF00"/>
                </a:highlight>
              </a:rPr>
              <a:t>Meldeschluss ist der 01.03.26 – verbindlich für JBLH+RL+OL</a:t>
            </a:r>
          </a:p>
          <a:p>
            <a:pPr marL="1257300" lvl="2" indent="-342900">
              <a:buFont typeface="Arial" panose="020B0604020202020204" pitchFamily="34" charset="0"/>
              <a:buChar char="•"/>
            </a:pPr>
            <a:r>
              <a:rPr lang="de-DE" dirty="0">
                <a:solidFill>
                  <a:srgbClr val="00B050"/>
                </a:solidFill>
              </a:rPr>
              <a:t>Hallenmeldungen gerne schon mit melden, E-Mail später reicht auch</a:t>
            </a:r>
          </a:p>
          <a:p>
            <a:pPr marL="342900" indent="-342900" algn="l">
              <a:buFont typeface="Arial" panose="020B0604020202020204" pitchFamily="34" charset="0"/>
              <a:buChar char="•"/>
            </a:pPr>
            <a:r>
              <a:rPr lang="de-DE" dirty="0">
                <a:solidFill>
                  <a:schemeClr val="tx1"/>
                </a:solidFill>
              </a:rPr>
              <a:t>Zeitraum zwischen den Oster- und den Pfingstfreien</a:t>
            </a:r>
          </a:p>
          <a:p>
            <a:pPr marL="342900" indent="-342900" algn="l">
              <a:buFont typeface="Arial" panose="020B0604020202020204" pitchFamily="34" charset="0"/>
              <a:buChar char="•"/>
            </a:pPr>
            <a:r>
              <a:rPr lang="de-DE" dirty="0">
                <a:solidFill>
                  <a:schemeClr val="tx1"/>
                </a:solidFill>
              </a:rPr>
              <a:t>Terminplan	</a:t>
            </a:r>
            <a:r>
              <a:rPr lang="de-DE" dirty="0">
                <a:solidFill>
                  <a:srgbClr val="00B050"/>
                </a:solidFill>
              </a:rPr>
              <a:t>(siehe Anlage)	</a:t>
            </a:r>
            <a:r>
              <a:rPr lang="de-DE" dirty="0">
                <a:solidFill>
                  <a:schemeClr val="tx1"/>
                </a:solidFill>
              </a:rPr>
              <a:t>			</a:t>
            </a:r>
          </a:p>
          <a:p>
            <a:pPr marL="342900" indent="-342900" algn="l">
              <a:buFont typeface="Arial" panose="020B0604020202020204" pitchFamily="34" charset="0"/>
              <a:buChar char="•"/>
            </a:pPr>
            <a:r>
              <a:rPr lang="de-DE" dirty="0">
                <a:solidFill>
                  <a:schemeClr val="tx1"/>
                </a:solidFill>
              </a:rPr>
              <a:t>Modus: JBLH+RL spielen als erstes, OL+BOL/BL spielen im Bezirk eine Vorquali</a:t>
            </a:r>
          </a:p>
          <a:p>
            <a:pPr marL="342900" indent="-342900" algn="l">
              <a:buFont typeface="Arial" panose="020B0604020202020204" pitchFamily="34" charset="0"/>
              <a:buChar char="•"/>
            </a:pPr>
            <a:r>
              <a:rPr lang="de-DE" dirty="0">
                <a:solidFill>
                  <a:schemeClr val="tx1"/>
                </a:solidFill>
              </a:rPr>
              <a:t>Wer die Runde 2 erreicht, ist in der jeweiligen Klasse darunter gesetzt – ansonsten muss nochmal gespielt werden</a:t>
            </a:r>
          </a:p>
          <a:p>
            <a:pPr marL="342900" indent="-342900" algn="l">
              <a:buFont typeface="Arial" panose="020B0604020202020204" pitchFamily="34" charset="0"/>
              <a:buChar char="•"/>
            </a:pPr>
            <a:r>
              <a:rPr lang="de-DE" dirty="0">
                <a:solidFill>
                  <a:schemeClr val="tx1"/>
                </a:solidFill>
              </a:rPr>
              <a:t>Die Teilnahme an der OL-Quali auf Verbandsebene wird im Vorfeld im Bezirk ausgespielt – danach wird auf Verbandsebene weitergespielt</a:t>
            </a:r>
          </a:p>
        </p:txBody>
      </p:sp>
      <p:sp>
        <p:nvSpPr>
          <p:cNvPr id="4" name="Datumsplatzhalter 3">
            <a:extLst>
              <a:ext uri="{FF2B5EF4-FFF2-40B4-BE49-F238E27FC236}">
                <a16:creationId xmlns:a16="http://schemas.microsoft.com/office/drawing/2014/main" id="{5AB583EE-A629-8903-5C90-7AA8BE2BD522}"/>
              </a:ext>
            </a:extLst>
          </p:cNvPr>
          <p:cNvSpPr>
            <a:spLocks noGrp="1"/>
          </p:cNvSpPr>
          <p:nvPr>
            <p:ph type="dt" sz="half" idx="10"/>
          </p:nvPr>
        </p:nvSpPr>
        <p:spPr/>
        <p:txBody>
          <a:bodyPr/>
          <a:lstStyle/>
          <a:p>
            <a:fld id="{E6689937-7794-465E-A3D2-F520DE73DAAE}" type="datetime1">
              <a:rPr lang="de-DE" smtClean="0"/>
              <a:t>11.02.2026</a:t>
            </a:fld>
            <a:endParaRPr lang="de-DE"/>
          </a:p>
        </p:txBody>
      </p:sp>
      <p:sp>
        <p:nvSpPr>
          <p:cNvPr id="5" name="Foliennummernplatzhalter 4">
            <a:extLst>
              <a:ext uri="{FF2B5EF4-FFF2-40B4-BE49-F238E27FC236}">
                <a16:creationId xmlns:a16="http://schemas.microsoft.com/office/drawing/2014/main" id="{A8EE5580-0E2E-CD4A-D1BD-33A00C7CF753}"/>
              </a:ext>
            </a:extLst>
          </p:cNvPr>
          <p:cNvSpPr>
            <a:spLocks noGrp="1"/>
          </p:cNvSpPr>
          <p:nvPr>
            <p:ph type="sldNum" sz="quarter" idx="12"/>
          </p:nvPr>
        </p:nvSpPr>
        <p:spPr/>
        <p:txBody>
          <a:bodyPr/>
          <a:lstStyle/>
          <a:p>
            <a:fld id="{BCCB1FF1-BD9C-47F3-B88A-0804CC4D619B}" type="slidenum">
              <a:rPr lang="de-DE" smtClean="0"/>
              <a:t>21</a:t>
            </a:fld>
            <a:endParaRPr lang="de-DE" dirty="0"/>
          </a:p>
        </p:txBody>
      </p:sp>
    </p:spTree>
    <p:extLst>
      <p:ext uri="{BB962C8B-B14F-4D97-AF65-F5344CB8AC3E}">
        <p14:creationId xmlns:p14="http://schemas.microsoft.com/office/powerpoint/2010/main" val="10641163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8B7441-7996-9CA8-89E3-5EE02A88FBA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ECDD1DB-2561-2E05-5F1E-09F6FF94429D}"/>
              </a:ext>
            </a:extLst>
          </p:cNvPr>
          <p:cNvSpPr>
            <a:spLocks noGrp="1"/>
          </p:cNvSpPr>
          <p:nvPr>
            <p:ph type="title"/>
          </p:nvPr>
        </p:nvSpPr>
        <p:spPr>
          <a:xfrm>
            <a:off x="831850" y="209551"/>
            <a:ext cx="10678832" cy="823183"/>
          </a:xfrm>
        </p:spPr>
        <p:txBody>
          <a:bodyPr>
            <a:normAutofit fontScale="90000"/>
          </a:bodyPr>
          <a:lstStyle/>
          <a:p>
            <a:r>
              <a:rPr lang="de-DE" dirty="0"/>
              <a:t>Quali 2026</a:t>
            </a:r>
          </a:p>
        </p:txBody>
      </p:sp>
      <p:sp>
        <p:nvSpPr>
          <p:cNvPr id="3" name="Textplatzhalter 2">
            <a:extLst>
              <a:ext uri="{FF2B5EF4-FFF2-40B4-BE49-F238E27FC236}">
                <a16:creationId xmlns:a16="http://schemas.microsoft.com/office/drawing/2014/main" id="{B05F9362-C8C5-8977-6F8D-4C867470C33A}"/>
              </a:ext>
            </a:extLst>
          </p:cNvPr>
          <p:cNvSpPr>
            <a:spLocks noGrp="1"/>
          </p:cNvSpPr>
          <p:nvPr>
            <p:ph type="body" idx="1"/>
          </p:nvPr>
        </p:nvSpPr>
        <p:spPr>
          <a:xfrm>
            <a:off x="831850" y="1420009"/>
            <a:ext cx="10515600" cy="4669641"/>
          </a:xfrm>
        </p:spPr>
        <p:txBody>
          <a:bodyPr>
            <a:normAutofit fontScale="92500"/>
          </a:bodyPr>
          <a:lstStyle/>
          <a:p>
            <a:pPr algn="l"/>
            <a:r>
              <a:rPr lang="de-DE" dirty="0">
                <a:solidFill>
                  <a:schemeClr val="tx1"/>
                </a:solidFill>
              </a:rPr>
              <a:t>Zugangsvoraussetzungen JBLH- und RL-Quali:</a:t>
            </a:r>
          </a:p>
          <a:p>
            <a:pPr marL="800100" lvl="1" indent="-342900">
              <a:buFont typeface="Arial" panose="020B0604020202020204" pitchFamily="34" charset="0"/>
              <a:buChar char="•"/>
            </a:pPr>
            <a:r>
              <a:rPr lang="de-DE" dirty="0">
                <a:solidFill>
                  <a:schemeClr val="tx1"/>
                </a:solidFill>
              </a:rPr>
              <a:t>A-Jugend: A-</a:t>
            </a:r>
            <a:r>
              <a:rPr lang="de-DE" dirty="0" err="1">
                <a:solidFill>
                  <a:schemeClr val="tx1"/>
                </a:solidFill>
              </a:rPr>
              <a:t>Jgd</a:t>
            </a:r>
            <a:r>
              <a:rPr lang="de-DE" dirty="0">
                <a:solidFill>
                  <a:schemeClr val="tx1"/>
                </a:solidFill>
              </a:rPr>
              <a:t>. mind. OL Platz 4 oder B-</a:t>
            </a:r>
            <a:r>
              <a:rPr lang="de-DE" dirty="0" err="1">
                <a:solidFill>
                  <a:schemeClr val="tx1"/>
                </a:solidFill>
              </a:rPr>
              <a:t>Jgd</a:t>
            </a:r>
            <a:r>
              <a:rPr lang="de-DE" dirty="0">
                <a:solidFill>
                  <a:schemeClr val="tx1"/>
                </a:solidFill>
              </a:rPr>
              <a:t>. mind. OL Platz 3</a:t>
            </a:r>
          </a:p>
          <a:p>
            <a:pPr marL="800100" lvl="1" indent="-342900">
              <a:buFont typeface="Arial" panose="020B0604020202020204" pitchFamily="34" charset="0"/>
              <a:buChar char="•"/>
            </a:pPr>
            <a:r>
              <a:rPr lang="de-DE" dirty="0">
                <a:solidFill>
                  <a:schemeClr val="tx1"/>
                </a:solidFill>
              </a:rPr>
              <a:t>B-Jugend: B-</a:t>
            </a:r>
            <a:r>
              <a:rPr lang="de-DE" dirty="0" err="1">
                <a:solidFill>
                  <a:schemeClr val="tx1"/>
                </a:solidFill>
              </a:rPr>
              <a:t>Jgd</a:t>
            </a:r>
            <a:r>
              <a:rPr lang="de-DE" dirty="0">
                <a:solidFill>
                  <a:schemeClr val="tx1"/>
                </a:solidFill>
              </a:rPr>
              <a:t>. mind. OL Platz 4 oder C-</a:t>
            </a:r>
            <a:r>
              <a:rPr lang="de-DE" dirty="0" err="1">
                <a:solidFill>
                  <a:schemeClr val="tx1"/>
                </a:solidFill>
              </a:rPr>
              <a:t>Jgd</a:t>
            </a:r>
            <a:r>
              <a:rPr lang="de-DE" dirty="0">
                <a:solidFill>
                  <a:schemeClr val="tx1"/>
                </a:solidFill>
              </a:rPr>
              <a:t>. mind. OL Platz 2</a:t>
            </a:r>
          </a:p>
          <a:p>
            <a:pPr marL="800100" lvl="1" indent="-342900">
              <a:buFont typeface="Arial" panose="020B0604020202020204" pitchFamily="34" charset="0"/>
              <a:buChar char="•"/>
            </a:pPr>
            <a:r>
              <a:rPr lang="de-DE" dirty="0">
                <a:solidFill>
                  <a:schemeClr val="tx1"/>
                </a:solidFill>
              </a:rPr>
              <a:t>C-Jugend: C-</a:t>
            </a:r>
            <a:r>
              <a:rPr lang="de-DE" dirty="0" err="1">
                <a:solidFill>
                  <a:schemeClr val="tx1"/>
                </a:solidFill>
              </a:rPr>
              <a:t>Jgd</a:t>
            </a:r>
            <a:r>
              <a:rPr lang="de-DE" dirty="0">
                <a:solidFill>
                  <a:schemeClr val="tx1"/>
                </a:solidFill>
              </a:rPr>
              <a:t>. mind. OL Platz 6 oder D-</a:t>
            </a:r>
            <a:r>
              <a:rPr lang="de-DE" dirty="0" err="1">
                <a:solidFill>
                  <a:schemeClr val="tx1"/>
                </a:solidFill>
              </a:rPr>
              <a:t>Jgd</a:t>
            </a:r>
            <a:r>
              <a:rPr lang="de-DE" dirty="0">
                <a:solidFill>
                  <a:schemeClr val="tx1"/>
                </a:solidFill>
              </a:rPr>
              <a:t>. mind. BOL Platz 4</a:t>
            </a:r>
          </a:p>
          <a:p>
            <a:pPr marL="800100" lvl="1" indent="-342900">
              <a:buFont typeface="Arial" panose="020B0604020202020204" pitchFamily="34" charset="0"/>
              <a:buChar char="•"/>
            </a:pPr>
            <a:endParaRPr lang="de-DE" dirty="0">
              <a:solidFill>
                <a:schemeClr val="tx1"/>
              </a:solidFill>
            </a:endParaRPr>
          </a:p>
          <a:p>
            <a:pPr lvl="1"/>
            <a:r>
              <a:rPr lang="de-DE" sz="2400" dirty="0">
                <a:solidFill>
                  <a:schemeClr val="tx1"/>
                </a:solidFill>
                <a:latin typeface="+mj-lt"/>
              </a:rPr>
              <a:t>Meldet</a:t>
            </a:r>
            <a:r>
              <a:rPr lang="de-DE" dirty="0">
                <a:solidFill>
                  <a:schemeClr val="tx1"/>
                </a:solidFill>
              </a:rPr>
              <a:t> </a:t>
            </a:r>
            <a:r>
              <a:rPr lang="de-DE" sz="2400" dirty="0">
                <a:solidFill>
                  <a:schemeClr val="tx1"/>
                </a:solidFill>
                <a:latin typeface="+mj-lt"/>
              </a:rPr>
              <a:t>bitte gemäß eurem Wunsch – solltet ihr die Zugangsvoraussetzungen nicht erfüllen, setzen wir euch eine </a:t>
            </a:r>
            <a:r>
              <a:rPr lang="de-DE" sz="2400" dirty="0" err="1">
                <a:solidFill>
                  <a:schemeClr val="tx1"/>
                </a:solidFill>
                <a:latin typeface="+mj-lt"/>
              </a:rPr>
              <a:t>Quali</a:t>
            </a:r>
            <a:r>
              <a:rPr lang="de-DE" sz="2400" dirty="0">
                <a:solidFill>
                  <a:schemeClr val="tx1"/>
                </a:solidFill>
                <a:latin typeface="+mj-lt"/>
              </a:rPr>
              <a:t> drunter.</a:t>
            </a:r>
          </a:p>
          <a:p>
            <a:pPr marL="800100" lvl="1" indent="-342900">
              <a:buFont typeface="Arial" panose="020B0604020202020204" pitchFamily="34" charset="0"/>
              <a:buChar char="•"/>
            </a:pPr>
            <a:r>
              <a:rPr lang="de-DE" dirty="0">
                <a:solidFill>
                  <a:srgbClr val="00B050"/>
                </a:solidFill>
              </a:rPr>
              <a:t>bei Qualis gibt es immer ein tagesaktuelles Word-Dokument, in dem ALLE Spiele, die ausgespielt werden müssen, aufgelistet sind </a:t>
            </a:r>
            <a:r>
              <a:rPr lang="de-DE" dirty="0">
                <a:solidFill>
                  <a:srgbClr val="00B050"/>
                </a:solidFill>
                <a:sym typeface="Wingdings" panose="05000000000000000000" pitchFamily="2" charset="2"/>
              </a:rPr>
              <a:t> Ergebnisdienst hilft hier oft nicht weiter</a:t>
            </a:r>
            <a:endParaRPr lang="de-DE" dirty="0">
              <a:solidFill>
                <a:srgbClr val="00B050"/>
              </a:solidFill>
            </a:endParaRPr>
          </a:p>
          <a:p>
            <a:pPr marL="800100" lvl="1" indent="-342900">
              <a:buFont typeface="Arial" panose="020B0604020202020204" pitchFamily="34" charset="0"/>
              <a:buChar char="•"/>
            </a:pPr>
            <a:endParaRPr lang="de-DE" dirty="0">
              <a:solidFill>
                <a:schemeClr val="tx1"/>
              </a:solidFill>
            </a:endParaRPr>
          </a:p>
        </p:txBody>
      </p:sp>
      <p:sp>
        <p:nvSpPr>
          <p:cNvPr id="4" name="Datumsplatzhalter 3">
            <a:extLst>
              <a:ext uri="{FF2B5EF4-FFF2-40B4-BE49-F238E27FC236}">
                <a16:creationId xmlns:a16="http://schemas.microsoft.com/office/drawing/2014/main" id="{5501768D-49C3-31AB-FD5A-872053AF6357}"/>
              </a:ext>
            </a:extLst>
          </p:cNvPr>
          <p:cNvSpPr>
            <a:spLocks noGrp="1"/>
          </p:cNvSpPr>
          <p:nvPr>
            <p:ph type="dt" sz="half" idx="10"/>
          </p:nvPr>
        </p:nvSpPr>
        <p:spPr/>
        <p:txBody>
          <a:bodyPr/>
          <a:lstStyle/>
          <a:p>
            <a:fld id="{E6689937-7794-465E-A3D2-F520DE73DAAE}" type="datetime1">
              <a:rPr lang="de-DE" smtClean="0"/>
              <a:t>11.02.2026</a:t>
            </a:fld>
            <a:endParaRPr lang="de-DE" dirty="0"/>
          </a:p>
        </p:txBody>
      </p:sp>
      <p:sp>
        <p:nvSpPr>
          <p:cNvPr id="5" name="Foliennummernplatzhalter 4">
            <a:extLst>
              <a:ext uri="{FF2B5EF4-FFF2-40B4-BE49-F238E27FC236}">
                <a16:creationId xmlns:a16="http://schemas.microsoft.com/office/drawing/2014/main" id="{67A27E90-3FF5-D72B-9AEB-67516099CBA6}"/>
              </a:ext>
            </a:extLst>
          </p:cNvPr>
          <p:cNvSpPr>
            <a:spLocks noGrp="1"/>
          </p:cNvSpPr>
          <p:nvPr>
            <p:ph type="sldNum" sz="quarter" idx="12"/>
          </p:nvPr>
        </p:nvSpPr>
        <p:spPr/>
        <p:txBody>
          <a:bodyPr/>
          <a:lstStyle/>
          <a:p>
            <a:fld id="{BCCB1FF1-BD9C-47F3-B88A-0804CC4D619B}" type="slidenum">
              <a:rPr lang="de-DE" smtClean="0"/>
              <a:t>22</a:t>
            </a:fld>
            <a:endParaRPr lang="de-DE" dirty="0"/>
          </a:p>
        </p:txBody>
      </p:sp>
    </p:spTree>
    <p:extLst>
      <p:ext uri="{BB962C8B-B14F-4D97-AF65-F5344CB8AC3E}">
        <p14:creationId xmlns:p14="http://schemas.microsoft.com/office/powerpoint/2010/main" val="19381269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89F4D1EE-9499-A4FF-48E3-E91362B0A227}"/>
              </a:ext>
            </a:extLst>
          </p:cNvPr>
          <p:cNvSpPr>
            <a:spLocks noGrp="1"/>
          </p:cNvSpPr>
          <p:nvPr>
            <p:ph type="dt" sz="half" idx="10"/>
          </p:nvPr>
        </p:nvSpPr>
        <p:spPr/>
        <p:txBody>
          <a:bodyPr/>
          <a:lstStyle/>
          <a:p>
            <a:fld id="{1812E99C-0CB5-4531-BD17-4E76679B96A2}" type="datetime1">
              <a:rPr lang="de-DE" smtClean="0"/>
              <a:t>11.02.2026</a:t>
            </a:fld>
            <a:endParaRPr lang="de-DE"/>
          </a:p>
        </p:txBody>
      </p:sp>
      <p:sp>
        <p:nvSpPr>
          <p:cNvPr id="3" name="Foliennummernplatzhalter 2">
            <a:extLst>
              <a:ext uri="{FF2B5EF4-FFF2-40B4-BE49-F238E27FC236}">
                <a16:creationId xmlns:a16="http://schemas.microsoft.com/office/drawing/2014/main" id="{724121BA-2257-239B-D998-16FDA7D9BB81}"/>
              </a:ext>
            </a:extLst>
          </p:cNvPr>
          <p:cNvSpPr>
            <a:spLocks noGrp="1"/>
          </p:cNvSpPr>
          <p:nvPr>
            <p:ph type="sldNum" sz="quarter" idx="12"/>
          </p:nvPr>
        </p:nvSpPr>
        <p:spPr/>
        <p:txBody>
          <a:bodyPr/>
          <a:lstStyle/>
          <a:p>
            <a:fld id="{BCCB1FF1-BD9C-47F3-B88A-0804CC4D619B}" type="slidenum">
              <a:rPr lang="de-DE" smtClean="0"/>
              <a:t>23</a:t>
            </a:fld>
            <a:endParaRPr lang="de-DE"/>
          </a:p>
        </p:txBody>
      </p:sp>
      <p:sp>
        <p:nvSpPr>
          <p:cNvPr id="4" name="Textplatzhalter 3">
            <a:extLst>
              <a:ext uri="{FF2B5EF4-FFF2-40B4-BE49-F238E27FC236}">
                <a16:creationId xmlns:a16="http://schemas.microsoft.com/office/drawing/2014/main" id="{A5F3B93C-FB0E-227F-38C6-DD1CC7A902D7}"/>
              </a:ext>
            </a:extLst>
          </p:cNvPr>
          <p:cNvSpPr>
            <a:spLocks noGrp="1"/>
          </p:cNvSpPr>
          <p:nvPr>
            <p:ph type="body" sz="quarter" idx="13"/>
          </p:nvPr>
        </p:nvSpPr>
        <p:spPr>
          <a:xfrm>
            <a:off x="407988" y="989705"/>
            <a:ext cx="11376025" cy="5090253"/>
          </a:xfrm>
        </p:spPr>
        <p:txBody>
          <a:bodyPr>
            <a:normAutofit fontScale="25000" lnSpcReduction="20000"/>
          </a:bodyPr>
          <a:lstStyle/>
          <a:p>
            <a:pPr marL="0" indent="0">
              <a:buNone/>
            </a:pPr>
            <a:r>
              <a:rPr lang="de-DE" sz="12800" b="1" i="1" dirty="0">
                <a:solidFill>
                  <a:srgbClr val="14110F"/>
                </a:solidFill>
                <a:latin typeface="+mn-lt"/>
                <a:ea typeface="Jost SemiBold" pitchFamily="2" charset="0"/>
                <a:cs typeface="Public Sans"/>
                <a:sym typeface="Public Sans"/>
              </a:rPr>
              <a:t>Eure Ansprechpartner:</a:t>
            </a:r>
          </a:p>
          <a:p>
            <a:pPr marL="0" indent="0">
              <a:buNone/>
            </a:pPr>
            <a:r>
              <a:rPr lang="de-DE" sz="12800" i="1" dirty="0">
                <a:solidFill>
                  <a:srgbClr val="14110F"/>
                </a:solidFill>
                <a:latin typeface="+mn-lt"/>
                <a:ea typeface="Jost SemiBold" pitchFamily="2" charset="0"/>
                <a:cs typeface="Public Sans"/>
                <a:sym typeface="Public Sans"/>
              </a:rPr>
              <a:t>Stefan Six und Michael Schmid</a:t>
            </a:r>
            <a:endParaRPr lang="de-DE" sz="12800" b="1" i="1" dirty="0">
              <a:solidFill>
                <a:srgbClr val="14110F"/>
              </a:solidFill>
              <a:latin typeface="+mn-lt"/>
              <a:ea typeface="Jost SemiBold" pitchFamily="2" charset="0"/>
              <a:cs typeface="Public Sans"/>
              <a:sym typeface="Public Sans"/>
            </a:endParaRPr>
          </a:p>
          <a:p>
            <a:pPr marL="0" indent="0" algn="ctr">
              <a:buNone/>
            </a:pPr>
            <a:r>
              <a:rPr lang="de-DE" sz="12800" b="1" dirty="0">
                <a:latin typeface="+mn-lt"/>
                <a:sym typeface="Public Sans"/>
              </a:rPr>
              <a:t>schiedsrichterneulinge@rn.bwhv.org</a:t>
            </a:r>
          </a:p>
          <a:p>
            <a:pPr marL="0" indent="0">
              <a:buNone/>
            </a:pPr>
            <a:r>
              <a:rPr lang="en-US" sz="9600" dirty="0" err="1">
                <a:solidFill>
                  <a:srgbClr val="14110F"/>
                </a:solidFill>
                <a:latin typeface="+mn-lt"/>
                <a:ea typeface="Jost SemiBold" pitchFamily="2" charset="0"/>
                <a:cs typeface="Public Sans"/>
                <a:sym typeface="Public Sans"/>
              </a:rPr>
              <a:t>Themen</a:t>
            </a:r>
            <a:r>
              <a:rPr lang="en-US" sz="9600" dirty="0">
                <a:solidFill>
                  <a:srgbClr val="14110F"/>
                </a:solidFill>
                <a:latin typeface="+mn-lt"/>
                <a:ea typeface="Jost SemiBold" pitchFamily="2" charset="0"/>
                <a:cs typeface="Public Sans"/>
                <a:sym typeface="Public Sans"/>
              </a:rPr>
              <a:t>:</a:t>
            </a:r>
            <a:endParaRPr lang="de-DE" sz="9600" i="1" dirty="0">
              <a:solidFill>
                <a:srgbClr val="14110F"/>
              </a:solidFill>
              <a:latin typeface="+mn-lt"/>
              <a:ea typeface="Jost SemiBold" pitchFamily="2" charset="0"/>
              <a:cs typeface="Public Sans"/>
              <a:sym typeface="Public Sans"/>
            </a:endParaRPr>
          </a:p>
          <a:p>
            <a:r>
              <a:rPr lang="de-DE" sz="9600" i="1" dirty="0">
                <a:solidFill>
                  <a:srgbClr val="14110F"/>
                </a:solidFill>
                <a:latin typeface="+mn-lt"/>
                <a:ea typeface="Jost SemiBold" pitchFamily="2" charset="0"/>
                <a:cs typeface="Public Sans"/>
                <a:sym typeface="Public Sans"/>
              </a:rPr>
              <a:t> </a:t>
            </a:r>
            <a:r>
              <a:rPr lang="de-DE" sz="9600" i="1" dirty="0" err="1">
                <a:solidFill>
                  <a:srgbClr val="14110F"/>
                </a:solidFill>
                <a:latin typeface="+mn-lt"/>
                <a:ea typeface="Jost SemiBold" pitchFamily="2" charset="0"/>
                <a:cs typeface="Public Sans"/>
                <a:sym typeface="Public Sans"/>
              </a:rPr>
              <a:t>KiHaSL</a:t>
            </a:r>
            <a:r>
              <a:rPr lang="de-DE" sz="9600" i="1" dirty="0">
                <a:solidFill>
                  <a:srgbClr val="14110F"/>
                </a:solidFill>
                <a:latin typeface="+mn-lt"/>
                <a:ea typeface="Jost SemiBold" pitchFamily="2" charset="0"/>
                <a:cs typeface="Public Sans"/>
                <a:sym typeface="Public Sans"/>
              </a:rPr>
              <a:t>					</a:t>
            </a:r>
          </a:p>
          <a:p>
            <a:r>
              <a:rPr lang="de-DE" sz="9600" i="1" dirty="0">
                <a:solidFill>
                  <a:srgbClr val="14110F"/>
                </a:solidFill>
                <a:latin typeface="+mn-lt"/>
                <a:ea typeface="Jost SemiBold" pitchFamily="2" charset="0"/>
                <a:cs typeface="Public Sans"/>
                <a:sym typeface="Public Sans"/>
              </a:rPr>
              <a:t> </a:t>
            </a:r>
            <a:r>
              <a:rPr lang="de-DE" sz="9600" i="1" dirty="0" err="1">
                <a:solidFill>
                  <a:srgbClr val="14110F"/>
                </a:solidFill>
                <a:latin typeface="+mn-lt"/>
                <a:ea typeface="Jost SemiBold" pitchFamily="2" charset="0"/>
                <a:cs typeface="Public Sans"/>
                <a:sym typeface="Public Sans"/>
              </a:rPr>
              <a:t>JuHaSL</a:t>
            </a:r>
            <a:r>
              <a:rPr lang="de-DE" sz="9600" i="1" dirty="0">
                <a:solidFill>
                  <a:srgbClr val="14110F"/>
                </a:solidFill>
                <a:latin typeface="+mn-lt"/>
                <a:ea typeface="Jost SemiBold" pitchFamily="2" charset="0"/>
                <a:cs typeface="Public Sans"/>
                <a:sym typeface="Public Sans"/>
              </a:rPr>
              <a:t>					</a:t>
            </a:r>
          </a:p>
          <a:p>
            <a:r>
              <a:rPr lang="de-DE" sz="9600" i="1" dirty="0">
                <a:solidFill>
                  <a:srgbClr val="14110F"/>
                </a:solidFill>
                <a:latin typeface="+mn-lt"/>
                <a:ea typeface="Jost SemiBold" pitchFamily="2" charset="0"/>
                <a:cs typeface="Public Sans"/>
                <a:sym typeface="Public Sans"/>
              </a:rPr>
              <a:t> </a:t>
            </a:r>
            <a:r>
              <a:rPr lang="de-DE" sz="9600" i="1" dirty="0" err="1">
                <a:solidFill>
                  <a:srgbClr val="14110F"/>
                </a:solidFill>
                <a:latin typeface="+mn-lt"/>
                <a:ea typeface="Jost SemiBold" pitchFamily="2" charset="0"/>
                <a:cs typeface="Public Sans"/>
                <a:sym typeface="Public Sans"/>
              </a:rPr>
              <a:t>Schiedsrichterneulingsausbildung</a:t>
            </a:r>
            <a:r>
              <a:rPr lang="de-DE" sz="9600" i="1" dirty="0">
                <a:solidFill>
                  <a:srgbClr val="14110F"/>
                </a:solidFill>
                <a:latin typeface="+mn-lt"/>
                <a:ea typeface="Jost SemiBold" pitchFamily="2" charset="0"/>
                <a:cs typeface="Public Sans"/>
                <a:sym typeface="Public Sans"/>
              </a:rPr>
              <a:t>	</a:t>
            </a:r>
          </a:p>
          <a:p>
            <a:pPr marL="0" indent="0" algn="ctr">
              <a:buNone/>
            </a:pPr>
            <a:endParaRPr lang="de-DE" sz="9600" i="1" dirty="0">
              <a:solidFill>
                <a:srgbClr val="14110F"/>
              </a:solidFill>
              <a:latin typeface="Jost SemiBold" pitchFamily="2" charset="0"/>
              <a:ea typeface="Jost SemiBold" pitchFamily="2" charset="0"/>
              <a:cs typeface="Public Sans"/>
              <a:sym typeface="Public Sans"/>
            </a:endParaRPr>
          </a:p>
          <a:p>
            <a:endParaRPr lang="de-DE" dirty="0"/>
          </a:p>
        </p:txBody>
      </p:sp>
      <p:sp>
        <p:nvSpPr>
          <p:cNvPr id="5" name="Titel 4">
            <a:extLst>
              <a:ext uri="{FF2B5EF4-FFF2-40B4-BE49-F238E27FC236}">
                <a16:creationId xmlns:a16="http://schemas.microsoft.com/office/drawing/2014/main" id="{427B6CB3-EAD4-7B14-9A44-8E2C1610FC00}"/>
              </a:ext>
            </a:extLst>
          </p:cNvPr>
          <p:cNvSpPr>
            <a:spLocks noGrp="1"/>
          </p:cNvSpPr>
          <p:nvPr>
            <p:ph type="title"/>
          </p:nvPr>
        </p:nvSpPr>
        <p:spPr>
          <a:xfrm>
            <a:off x="407987" y="260351"/>
            <a:ext cx="11344069" cy="729354"/>
          </a:xfrm>
        </p:spPr>
        <p:txBody>
          <a:bodyPr>
            <a:normAutofit/>
          </a:bodyPr>
          <a:lstStyle/>
          <a:p>
            <a:r>
              <a:rPr lang="de-DE" sz="4000" dirty="0"/>
              <a:t>KIHASL / </a:t>
            </a:r>
            <a:r>
              <a:rPr lang="de-DE" sz="4000" dirty="0" err="1"/>
              <a:t>Juhasl</a:t>
            </a:r>
            <a:r>
              <a:rPr lang="de-DE" sz="4000" dirty="0"/>
              <a:t> / Jungschiedsrichter</a:t>
            </a:r>
            <a:endParaRPr lang="de-DE" dirty="0"/>
          </a:p>
        </p:txBody>
      </p:sp>
    </p:spTree>
    <p:extLst>
      <p:ext uri="{BB962C8B-B14F-4D97-AF65-F5344CB8AC3E}">
        <p14:creationId xmlns:p14="http://schemas.microsoft.com/office/powerpoint/2010/main" val="6367712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FA174230-31F1-00C0-3810-D6A1B2422DF6}"/>
              </a:ext>
            </a:extLst>
          </p:cNvPr>
          <p:cNvSpPr>
            <a:spLocks noGrp="1"/>
          </p:cNvSpPr>
          <p:nvPr>
            <p:ph type="dt" sz="half" idx="10"/>
          </p:nvPr>
        </p:nvSpPr>
        <p:spPr/>
        <p:txBody>
          <a:bodyPr/>
          <a:lstStyle/>
          <a:p>
            <a:fld id="{476A0FF4-FEC2-4387-85EE-F14EE79CCC95}" type="datetime1">
              <a:rPr lang="de-DE" smtClean="0"/>
              <a:t>11.02.2026</a:t>
            </a:fld>
            <a:endParaRPr lang="de-DE"/>
          </a:p>
        </p:txBody>
      </p:sp>
      <p:sp>
        <p:nvSpPr>
          <p:cNvPr id="3" name="Foliennummernplatzhalter 2">
            <a:extLst>
              <a:ext uri="{FF2B5EF4-FFF2-40B4-BE49-F238E27FC236}">
                <a16:creationId xmlns:a16="http://schemas.microsoft.com/office/drawing/2014/main" id="{6E74A54A-B1F0-689E-F6C6-E18D43B68E62}"/>
              </a:ext>
            </a:extLst>
          </p:cNvPr>
          <p:cNvSpPr>
            <a:spLocks noGrp="1"/>
          </p:cNvSpPr>
          <p:nvPr>
            <p:ph type="sldNum" sz="quarter" idx="12"/>
          </p:nvPr>
        </p:nvSpPr>
        <p:spPr/>
        <p:txBody>
          <a:bodyPr/>
          <a:lstStyle/>
          <a:p>
            <a:fld id="{BCCB1FF1-BD9C-47F3-B88A-0804CC4D619B}" type="slidenum">
              <a:rPr lang="de-DE" smtClean="0"/>
              <a:t>24</a:t>
            </a:fld>
            <a:endParaRPr lang="de-DE"/>
          </a:p>
        </p:txBody>
      </p:sp>
      <p:sp>
        <p:nvSpPr>
          <p:cNvPr id="9" name="Textplatzhalter 8">
            <a:extLst>
              <a:ext uri="{FF2B5EF4-FFF2-40B4-BE49-F238E27FC236}">
                <a16:creationId xmlns:a16="http://schemas.microsoft.com/office/drawing/2014/main" id="{DBFACCD9-D2E2-77B9-EE7C-05CAA6BBB42A}"/>
              </a:ext>
            </a:extLst>
          </p:cNvPr>
          <p:cNvSpPr>
            <a:spLocks noGrp="1"/>
          </p:cNvSpPr>
          <p:nvPr>
            <p:ph type="body" sz="quarter" idx="13"/>
          </p:nvPr>
        </p:nvSpPr>
        <p:spPr>
          <a:xfrm>
            <a:off x="407988" y="1628775"/>
            <a:ext cx="11376025" cy="3954444"/>
          </a:xfrm>
        </p:spPr>
        <p:txBody>
          <a:bodyPr>
            <a:normAutofit fontScale="55000" lnSpcReduction="20000"/>
          </a:bodyPr>
          <a:lstStyle/>
          <a:p>
            <a:pPr algn="just"/>
            <a:r>
              <a:rPr lang="de-DE" b="1" dirty="0">
                <a:solidFill>
                  <a:srgbClr val="000000"/>
                </a:solidFill>
                <a:latin typeface="Jost"/>
              </a:rPr>
              <a:t>Ausbildungsangebot </a:t>
            </a:r>
            <a:r>
              <a:rPr lang="de-DE" b="1" dirty="0" err="1">
                <a:solidFill>
                  <a:srgbClr val="000000"/>
                </a:solidFill>
                <a:latin typeface="Jost"/>
              </a:rPr>
              <a:t>KiHaSl</a:t>
            </a:r>
            <a:endParaRPr lang="de-DE" b="1" dirty="0">
              <a:solidFill>
                <a:srgbClr val="000000"/>
              </a:solidFill>
              <a:latin typeface="Jost"/>
            </a:endParaRPr>
          </a:p>
          <a:p>
            <a:pPr lvl="1" algn="just"/>
            <a:r>
              <a:rPr lang="de-DE" dirty="0">
                <a:solidFill>
                  <a:srgbClr val="000000"/>
                </a:solidFill>
                <a:latin typeface="Jost"/>
              </a:rPr>
              <a:t>zentral oder vereinsindividuell in Präsenz</a:t>
            </a:r>
          </a:p>
          <a:p>
            <a:pPr lvl="2" algn="just"/>
            <a:r>
              <a:rPr lang="de-DE" dirty="0">
                <a:solidFill>
                  <a:srgbClr val="00B050"/>
                </a:solidFill>
                <a:latin typeface="Jost"/>
              </a:rPr>
              <a:t>Online wird es in Zukunft nicht mehr geben </a:t>
            </a:r>
            <a:r>
              <a:rPr lang="de-DE" dirty="0">
                <a:solidFill>
                  <a:srgbClr val="00B050"/>
                </a:solidFill>
                <a:latin typeface="Jost"/>
                <a:sym typeface="Wingdings" panose="05000000000000000000" pitchFamily="2" charset="2"/>
              </a:rPr>
              <a:t> Verbandsentscheidung</a:t>
            </a:r>
          </a:p>
          <a:p>
            <a:pPr lvl="2" algn="just"/>
            <a:r>
              <a:rPr lang="de-DE" dirty="0">
                <a:solidFill>
                  <a:srgbClr val="00B050"/>
                </a:solidFill>
                <a:latin typeface="Jost"/>
                <a:sym typeface="Wingdings" panose="05000000000000000000" pitchFamily="2" charset="2"/>
              </a:rPr>
              <a:t>Termine sollen bitte in Eigenregie der Vereine organisiert werden (10-20 Teilnehmer + Demo-Mannschaft) – Terminabsprache dann mit Stefan Six</a:t>
            </a:r>
            <a:endParaRPr lang="de-DE" dirty="0">
              <a:solidFill>
                <a:srgbClr val="00B050"/>
              </a:solidFill>
              <a:latin typeface="Jost"/>
            </a:endParaRPr>
          </a:p>
          <a:p>
            <a:pPr lvl="1" algn="just"/>
            <a:r>
              <a:rPr lang="de-DE" dirty="0">
                <a:solidFill>
                  <a:srgbClr val="000000"/>
                </a:solidFill>
                <a:latin typeface="Jost"/>
              </a:rPr>
              <a:t>8 Veranstaltungen im 2. Halbjahr 2025 nur im Bezirk Rhein-Neckar</a:t>
            </a:r>
          </a:p>
          <a:p>
            <a:pPr algn="just"/>
            <a:r>
              <a:rPr lang="de-DE" b="1" i="0" dirty="0">
                <a:solidFill>
                  <a:srgbClr val="000000"/>
                </a:solidFill>
                <a:effectLst/>
                <a:latin typeface="Jost"/>
              </a:rPr>
              <a:t>Weiterbildungsangebot </a:t>
            </a:r>
            <a:r>
              <a:rPr lang="de-DE" b="1" i="0" dirty="0" err="1">
                <a:solidFill>
                  <a:srgbClr val="000000"/>
                </a:solidFill>
                <a:effectLst/>
                <a:latin typeface="Jost"/>
              </a:rPr>
              <a:t>JuHaSl</a:t>
            </a:r>
            <a:r>
              <a:rPr lang="de-DE" b="1" i="0" dirty="0">
                <a:solidFill>
                  <a:srgbClr val="000000"/>
                </a:solidFill>
                <a:effectLst/>
                <a:latin typeface="Jost"/>
              </a:rPr>
              <a:t> </a:t>
            </a:r>
            <a:r>
              <a:rPr lang="de-DE" b="1" i="0" dirty="0">
                <a:solidFill>
                  <a:srgbClr val="00B050"/>
                </a:solidFill>
                <a:effectLst/>
                <a:latin typeface="Jost"/>
              </a:rPr>
              <a:t>(Pflicht ab kommender Saison)</a:t>
            </a:r>
          </a:p>
          <a:p>
            <a:pPr lvl="1" algn="just"/>
            <a:r>
              <a:rPr lang="de-DE" dirty="0">
                <a:solidFill>
                  <a:srgbClr val="000000"/>
                </a:solidFill>
                <a:latin typeface="Jost"/>
              </a:rPr>
              <a:t>zentrale Termine </a:t>
            </a:r>
            <a:r>
              <a:rPr lang="de-DE" dirty="0">
                <a:solidFill>
                  <a:srgbClr val="00B050"/>
                </a:solidFill>
                <a:latin typeface="Jost"/>
              </a:rPr>
              <a:t>(Präsenz) </a:t>
            </a:r>
            <a:r>
              <a:rPr lang="de-DE" dirty="0">
                <a:solidFill>
                  <a:srgbClr val="000000"/>
                </a:solidFill>
                <a:latin typeface="Jost"/>
              </a:rPr>
              <a:t>werden noch bekanntgegeben – </a:t>
            </a:r>
            <a:r>
              <a:rPr lang="de-DE" dirty="0">
                <a:solidFill>
                  <a:srgbClr val="00B050"/>
                </a:solidFill>
                <a:latin typeface="Jost"/>
              </a:rPr>
              <a:t>Abfrage im Vorfeld erfolgt durch Spieltechnik</a:t>
            </a:r>
          </a:p>
          <a:p>
            <a:pPr lvl="1" algn="just"/>
            <a:r>
              <a:rPr lang="de-DE" dirty="0">
                <a:solidFill>
                  <a:srgbClr val="00B050"/>
                </a:solidFill>
                <a:latin typeface="Jost"/>
              </a:rPr>
              <a:t>pro C-Jugend-Mannschaft = 2 </a:t>
            </a:r>
            <a:r>
              <a:rPr lang="de-DE" dirty="0" err="1">
                <a:solidFill>
                  <a:srgbClr val="00B050"/>
                </a:solidFill>
                <a:latin typeface="Jost"/>
              </a:rPr>
              <a:t>JuHaSl</a:t>
            </a:r>
            <a:r>
              <a:rPr lang="de-DE" dirty="0">
                <a:solidFill>
                  <a:srgbClr val="00B050"/>
                </a:solidFill>
                <a:latin typeface="Jost"/>
              </a:rPr>
              <a:t> oder 1 geprüfter SR</a:t>
            </a:r>
          </a:p>
          <a:p>
            <a:pPr lvl="1" algn="just"/>
            <a:r>
              <a:rPr lang="de-DE" dirty="0" err="1">
                <a:solidFill>
                  <a:srgbClr val="00B050"/>
                </a:solidFill>
                <a:latin typeface="Jost"/>
              </a:rPr>
              <a:t>JuHaSl</a:t>
            </a:r>
            <a:r>
              <a:rPr lang="de-DE" dirty="0">
                <a:solidFill>
                  <a:srgbClr val="00B050"/>
                </a:solidFill>
                <a:latin typeface="Jost"/>
              </a:rPr>
              <a:t> werden ab der kommenden Saison in den Spielklassen der C-Jugenden eingesetzt, da vereinseigen gepfiffen werden muss</a:t>
            </a:r>
          </a:p>
          <a:p>
            <a:pPr algn="just"/>
            <a:r>
              <a:rPr lang="de-DE" b="1" dirty="0" err="1">
                <a:solidFill>
                  <a:srgbClr val="000000"/>
                </a:solidFill>
                <a:latin typeface="Jost"/>
              </a:rPr>
              <a:t>Schiedsrichterneulingslehrgang</a:t>
            </a:r>
            <a:endParaRPr lang="de-DE" b="1" dirty="0">
              <a:solidFill>
                <a:srgbClr val="000000"/>
              </a:solidFill>
              <a:latin typeface="Jost"/>
            </a:endParaRPr>
          </a:p>
          <a:p>
            <a:pPr algn="just"/>
            <a:r>
              <a:rPr lang="de-DE" b="1" dirty="0">
                <a:solidFill>
                  <a:srgbClr val="000000"/>
                </a:solidFill>
                <a:latin typeface="Jost"/>
              </a:rPr>
              <a:t>ständige Unterstützung für die Vereine</a:t>
            </a:r>
          </a:p>
        </p:txBody>
      </p:sp>
      <p:sp>
        <p:nvSpPr>
          <p:cNvPr id="8" name="Titel 7">
            <a:extLst>
              <a:ext uri="{FF2B5EF4-FFF2-40B4-BE49-F238E27FC236}">
                <a16:creationId xmlns:a16="http://schemas.microsoft.com/office/drawing/2014/main" id="{AA020F2F-4A8F-859A-BA62-36D84933C778}"/>
              </a:ext>
            </a:extLst>
          </p:cNvPr>
          <p:cNvSpPr>
            <a:spLocks noGrp="1"/>
          </p:cNvSpPr>
          <p:nvPr>
            <p:ph type="title"/>
          </p:nvPr>
        </p:nvSpPr>
        <p:spPr>
          <a:xfrm>
            <a:off x="407987" y="260350"/>
            <a:ext cx="11344069" cy="1008431"/>
          </a:xfrm>
        </p:spPr>
        <p:txBody>
          <a:bodyPr>
            <a:normAutofit fontScale="90000"/>
          </a:bodyPr>
          <a:lstStyle/>
          <a:p>
            <a:r>
              <a:rPr lang="de-DE" dirty="0"/>
              <a:t>KIHASL / </a:t>
            </a:r>
            <a:r>
              <a:rPr lang="de-DE" dirty="0" err="1"/>
              <a:t>Juhasl</a:t>
            </a:r>
            <a:r>
              <a:rPr lang="de-DE" dirty="0"/>
              <a:t> / Jungschiedsrichter</a:t>
            </a:r>
            <a:br>
              <a:rPr lang="de-DE" dirty="0"/>
            </a:br>
            <a:r>
              <a:rPr lang="de-DE" sz="3100" dirty="0"/>
              <a:t>Aufgaben Verband und Bezirk</a:t>
            </a:r>
            <a:endParaRPr lang="de-DE" dirty="0"/>
          </a:p>
        </p:txBody>
      </p:sp>
      <p:sp>
        <p:nvSpPr>
          <p:cNvPr id="4" name="Textfeld 3"/>
          <p:cNvSpPr txBox="1"/>
          <p:nvPr/>
        </p:nvSpPr>
        <p:spPr>
          <a:xfrm>
            <a:off x="407987" y="5793347"/>
            <a:ext cx="6868160" cy="615553"/>
          </a:xfrm>
          <a:prstGeom prst="rect">
            <a:avLst/>
          </a:prstGeom>
          <a:noFill/>
        </p:spPr>
        <p:txBody>
          <a:bodyPr wrap="square" rtlCol="0">
            <a:spAutoFit/>
          </a:bodyPr>
          <a:lstStyle/>
          <a:p>
            <a:pPr marL="285750" lvl="1" indent="-285750">
              <a:buFont typeface="Arial" panose="020B0604020202020204" pitchFamily="34" charset="0"/>
              <a:buChar char="•"/>
            </a:pPr>
            <a:r>
              <a:rPr lang="de-DE" sz="1600" dirty="0">
                <a:solidFill>
                  <a:srgbClr val="00B050"/>
                </a:solidFill>
              </a:rPr>
              <a:t>alle Fragen rund um SR-Soll per Mail an schiedsrichter@bwhv.org</a:t>
            </a:r>
          </a:p>
          <a:p>
            <a:endParaRPr lang="de-DE" dirty="0"/>
          </a:p>
        </p:txBody>
      </p:sp>
    </p:spTree>
    <p:extLst>
      <p:ext uri="{BB962C8B-B14F-4D97-AF65-F5344CB8AC3E}">
        <p14:creationId xmlns:p14="http://schemas.microsoft.com/office/powerpoint/2010/main" val="5935344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FA174230-31F1-00C0-3810-D6A1B2422DF6}"/>
              </a:ext>
            </a:extLst>
          </p:cNvPr>
          <p:cNvSpPr>
            <a:spLocks noGrp="1"/>
          </p:cNvSpPr>
          <p:nvPr>
            <p:ph type="dt" sz="half" idx="10"/>
          </p:nvPr>
        </p:nvSpPr>
        <p:spPr/>
        <p:txBody>
          <a:bodyPr/>
          <a:lstStyle/>
          <a:p>
            <a:fld id="{476A0FF4-FEC2-4387-85EE-F14EE79CCC95}" type="datetime1">
              <a:rPr lang="de-DE" smtClean="0"/>
              <a:t>11.02.2026</a:t>
            </a:fld>
            <a:endParaRPr lang="de-DE"/>
          </a:p>
        </p:txBody>
      </p:sp>
      <p:sp>
        <p:nvSpPr>
          <p:cNvPr id="3" name="Foliennummernplatzhalter 2">
            <a:extLst>
              <a:ext uri="{FF2B5EF4-FFF2-40B4-BE49-F238E27FC236}">
                <a16:creationId xmlns:a16="http://schemas.microsoft.com/office/drawing/2014/main" id="{6E74A54A-B1F0-689E-F6C6-E18D43B68E62}"/>
              </a:ext>
            </a:extLst>
          </p:cNvPr>
          <p:cNvSpPr>
            <a:spLocks noGrp="1"/>
          </p:cNvSpPr>
          <p:nvPr>
            <p:ph type="sldNum" sz="quarter" idx="12"/>
          </p:nvPr>
        </p:nvSpPr>
        <p:spPr/>
        <p:txBody>
          <a:bodyPr/>
          <a:lstStyle/>
          <a:p>
            <a:fld id="{BCCB1FF1-BD9C-47F3-B88A-0804CC4D619B}" type="slidenum">
              <a:rPr lang="de-DE" smtClean="0"/>
              <a:t>25</a:t>
            </a:fld>
            <a:endParaRPr lang="de-DE"/>
          </a:p>
        </p:txBody>
      </p:sp>
      <p:sp>
        <p:nvSpPr>
          <p:cNvPr id="9" name="Textplatzhalter 8">
            <a:extLst>
              <a:ext uri="{FF2B5EF4-FFF2-40B4-BE49-F238E27FC236}">
                <a16:creationId xmlns:a16="http://schemas.microsoft.com/office/drawing/2014/main" id="{DBFACCD9-D2E2-77B9-EE7C-05CAA6BBB42A}"/>
              </a:ext>
            </a:extLst>
          </p:cNvPr>
          <p:cNvSpPr>
            <a:spLocks noGrp="1"/>
          </p:cNvSpPr>
          <p:nvPr>
            <p:ph type="body" sz="quarter" idx="13"/>
          </p:nvPr>
        </p:nvSpPr>
        <p:spPr>
          <a:xfrm>
            <a:off x="439943" y="1353851"/>
            <a:ext cx="11376025" cy="4451183"/>
          </a:xfrm>
        </p:spPr>
        <p:txBody>
          <a:bodyPr>
            <a:normAutofit fontScale="70000" lnSpcReduction="20000"/>
          </a:bodyPr>
          <a:lstStyle/>
          <a:p>
            <a:pPr algn="just"/>
            <a:r>
              <a:rPr lang="de-DE" b="1" dirty="0">
                <a:solidFill>
                  <a:srgbClr val="000000"/>
                </a:solidFill>
                <a:latin typeface="Jost"/>
              </a:rPr>
              <a:t>ALLE Vereine sind für einen reibungslosen Ablauf und einen respektvollen, sachlichen Umgang aller Beteiligter vor Ort zuständig</a:t>
            </a:r>
          </a:p>
          <a:p>
            <a:pPr lvl="1" algn="just"/>
            <a:r>
              <a:rPr lang="de-DE" dirty="0">
                <a:solidFill>
                  <a:srgbClr val="000000"/>
                </a:solidFill>
                <a:latin typeface="Jost"/>
              </a:rPr>
              <a:t>Von </a:t>
            </a:r>
            <a:r>
              <a:rPr lang="de-DE" sz="2300" dirty="0">
                <a:solidFill>
                  <a:srgbClr val="000000"/>
                </a:solidFill>
                <a:latin typeface="Jost"/>
              </a:rPr>
              <a:t>A</a:t>
            </a:r>
            <a:r>
              <a:rPr lang="de-DE" dirty="0">
                <a:solidFill>
                  <a:srgbClr val="000000"/>
                </a:solidFill>
                <a:latin typeface="Jost"/>
              </a:rPr>
              <a:t> wie Ansprache der übermotivierten, meist erfolgsorientierten Eltern bis Z wie zeitiges erscheinen in der Halle und bei der technischen Besprechung</a:t>
            </a:r>
          </a:p>
          <a:p>
            <a:pPr algn="just"/>
            <a:r>
              <a:rPr lang="de-DE" b="1" i="0" dirty="0" err="1">
                <a:solidFill>
                  <a:srgbClr val="000000"/>
                </a:solidFill>
                <a:effectLst/>
                <a:latin typeface="Jost"/>
              </a:rPr>
              <a:t>KiHaS</a:t>
            </a:r>
            <a:r>
              <a:rPr lang="de-DE" b="1" dirty="0" err="1">
                <a:solidFill>
                  <a:srgbClr val="000000"/>
                </a:solidFill>
                <a:latin typeface="Jost"/>
              </a:rPr>
              <a:t>l</a:t>
            </a:r>
            <a:r>
              <a:rPr lang="de-DE" b="1" dirty="0">
                <a:solidFill>
                  <a:srgbClr val="000000"/>
                </a:solidFill>
                <a:latin typeface="Jost"/>
              </a:rPr>
              <a:t> werden von einem geeigneten, vereinseignen Ansprechpartner dauerhaft begleitet, und bei Spielvorbereitung und Spielabschluss unterstützt </a:t>
            </a:r>
          </a:p>
          <a:p>
            <a:pPr lvl="1" algn="just"/>
            <a:r>
              <a:rPr lang="de-DE" dirty="0">
                <a:solidFill>
                  <a:srgbClr val="000000"/>
                </a:solidFill>
                <a:latin typeface="Jost"/>
              </a:rPr>
              <a:t>z.B. Vorbereitung und Abschluss von </a:t>
            </a:r>
            <a:r>
              <a:rPr lang="de-DE" dirty="0" err="1">
                <a:solidFill>
                  <a:srgbClr val="000000"/>
                </a:solidFill>
                <a:latin typeface="Jost"/>
              </a:rPr>
              <a:t>SpielberichtOnline</a:t>
            </a:r>
            <a:endParaRPr lang="de-DE" dirty="0">
              <a:solidFill>
                <a:srgbClr val="000000"/>
              </a:solidFill>
              <a:latin typeface="Jost"/>
            </a:endParaRPr>
          </a:p>
          <a:p>
            <a:pPr algn="just"/>
            <a:r>
              <a:rPr lang="de-DE" b="1" i="0" dirty="0" err="1">
                <a:solidFill>
                  <a:srgbClr val="000000"/>
                </a:solidFill>
                <a:effectLst/>
                <a:latin typeface="Jost"/>
              </a:rPr>
              <a:t>KiHaSl</a:t>
            </a:r>
            <a:r>
              <a:rPr lang="de-DE" b="1" i="0" dirty="0">
                <a:solidFill>
                  <a:srgbClr val="000000"/>
                </a:solidFill>
                <a:effectLst/>
                <a:latin typeface="Jost"/>
              </a:rPr>
              <a:t> und </a:t>
            </a:r>
            <a:r>
              <a:rPr lang="de-DE" b="1" i="0" dirty="0" err="1">
                <a:solidFill>
                  <a:srgbClr val="000000"/>
                </a:solidFill>
                <a:effectLst/>
                <a:latin typeface="Jost"/>
              </a:rPr>
              <a:t>JuHaSl</a:t>
            </a:r>
            <a:r>
              <a:rPr lang="de-DE" b="1" i="0" dirty="0">
                <a:solidFill>
                  <a:srgbClr val="000000"/>
                </a:solidFill>
                <a:effectLst/>
                <a:latin typeface="Jost"/>
              </a:rPr>
              <a:t> bekommen von </a:t>
            </a:r>
            <a:r>
              <a:rPr lang="de-DE" b="1" dirty="0">
                <a:solidFill>
                  <a:srgbClr val="000000"/>
                </a:solidFill>
                <a:latin typeface="Jost"/>
              </a:rPr>
              <a:t>ihrem vereinseigenen Ansprechpartner neutrales Feedback - Gute Leistung wird gelobt, Verbesserungspotenzial sachlich angesprochen</a:t>
            </a:r>
          </a:p>
          <a:p>
            <a:pPr lvl="1" algn="just"/>
            <a:r>
              <a:rPr lang="de-DE" b="0" i="0" dirty="0">
                <a:solidFill>
                  <a:srgbClr val="000000"/>
                </a:solidFill>
                <a:effectLst/>
                <a:latin typeface="Jost"/>
              </a:rPr>
              <a:t>Feedback ist unser wichtigstes Instrument bei der Entwicklung von jungen Persönlichkeiten</a:t>
            </a:r>
          </a:p>
          <a:p>
            <a:endParaRPr lang="de-DE" dirty="0"/>
          </a:p>
        </p:txBody>
      </p:sp>
      <p:sp>
        <p:nvSpPr>
          <p:cNvPr id="8" name="Titel 7">
            <a:extLst>
              <a:ext uri="{FF2B5EF4-FFF2-40B4-BE49-F238E27FC236}">
                <a16:creationId xmlns:a16="http://schemas.microsoft.com/office/drawing/2014/main" id="{AA020F2F-4A8F-859A-BA62-36D84933C778}"/>
              </a:ext>
            </a:extLst>
          </p:cNvPr>
          <p:cNvSpPr>
            <a:spLocks noGrp="1"/>
          </p:cNvSpPr>
          <p:nvPr>
            <p:ph type="title"/>
          </p:nvPr>
        </p:nvSpPr>
        <p:spPr/>
        <p:txBody>
          <a:bodyPr>
            <a:normAutofit fontScale="90000"/>
          </a:bodyPr>
          <a:lstStyle/>
          <a:p>
            <a:r>
              <a:rPr lang="de-DE" dirty="0"/>
              <a:t>KIHASL / </a:t>
            </a:r>
            <a:r>
              <a:rPr lang="de-DE" dirty="0" err="1"/>
              <a:t>Juhasl</a:t>
            </a:r>
            <a:r>
              <a:rPr lang="de-DE" dirty="0"/>
              <a:t> </a:t>
            </a:r>
            <a:br>
              <a:rPr lang="de-DE" dirty="0"/>
            </a:br>
            <a:r>
              <a:rPr lang="de-DE" sz="3100" dirty="0"/>
              <a:t>Aufgaben der Vereine</a:t>
            </a:r>
            <a:endParaRPr lang="de-DE" dirty="0"/>
          </a:p>
        </p:txBody>
      </p:sp>
      <p:sp>
        <p:nvSpPr>
          <p:cNvPr id="4" name="Textfeld 3"/>
          <p:cNvSpPr txBox="1"/>
          <p:nvPr/>
        </p:nvSpPr>
        <p:spPr>
          <a:xfrm>
            <a:off x="376032" y="5617573"/>
            <a:ext cx="7587932" cy="830997"/>
          </a:xfrm>
          <a:prstGeom prst="rect">
            <a:avLst/>
          </a:prstGeom>
          <a:noFill/>
        </p:spPr>
        <p:txBody>
          <a:bodyPr wrap="square" rtlCol="0">
            <a:spAutoFit/>
          </a:bodyPr>
          <a:lstStyle/>
          <a:p>
            <a:pPr marL="285750" indent="-285750">
              <a:buFont typeface="Arial" panose="020B0604020202020204" pitchFamily="34" charset="0"/>
              <a:buChar char="•"/>
            </a:pPr>
            <a:r>
              <a:rPr lang="de-DE" sz="1600" dirty="0">
                <a:solidFill>
                  <a:srgbClr val="00B050"/>
                </a:solidFill>
              </a:rPr>
              <a:t>schaut bei Konzepten der Nachbarvereine, fragt nach bei Stefan Six oder Mike Schmid, wenn ihr Hilfe bzw. Tipps/Tricks benötigt </a:t>
            </a:r>
            <a:r>
              <a:rPr lang="de-DE" sz="1600" dirty="0">
                <a:solidFill>
                  <a:srgbClr val="00B050"/>
                </a:solidFill>
                <a:sym typeface="Wingdings" panose="05000000000000000000" pitchFamily="2" charset="2"/>
              </a:rPr>
              <a:t> eure Mithilfe ist ein UNABDINGBAR</a:t>
            </a:r>
            <a:endParaRPr lang="de-DE" sz="1600" dirty="0">
              <a:solidFill>
                <a:srgbClr val="00B050"/>
              </a:solidFill>
            </a:endParaRPr>
          </a:p>
        </p:txBody>
      </p:sp>
    </p:spTree>
    <p:extLst>
      <p:ext uri="{BB962C8B-B14F-4D97-AF65-F5344CB8AC3E}">
        <p14:creationId xmlns:p14="http://schemas.microsoft.com/office/powerpoint/2010/main" val="7250731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35A831-3DC6-E245-AA39-3FB2C6F416D2}"/>
            </a:ext>
          </a:extLst>
        </p:cNvPr>
        <p:cNvGrpSpPr/>
        <p:nvPr/>
      </p:nvGrpSpPr>
      <p:grpSpPr>
        <a:xfrm>
          <a:off x="0" y="0"/>
          <a:ext cx="0" cy="0"/>
          <a:chOff x="0" y="0"/>
          <a:chExt cx="0" cy="0"/>
        </a:xfrm>
      </p:grpSpPr>
      <p:sp>
        <p:nvSpPr>
          <p:cNvPr id="2" name="Datumsplatzhalter 1">
            <a:extLst>
              <a:ext uri="{FF2B5EF4-FFF2-40B4-BE49-F238E27FC236}">
                <a16:creationId xmlns:a16="http://schemas.microsoft.com/office/drawing/2014/main" id="{42173B97-47B8-78FA-5C0C-61B7719F3465}"/>
              </a:ext>
            </a:extLst>
          </p:cNvPr>
          <p:cNvSpPr>
            <a:spLocks noGrp="1"/>
          </p:cNvSpPr>
          <p:nvPr>
            <p:ph type="dt" sz="half" idx="10"/>
          </p:nvPr>
        </p:nvSpPr>
        <p:spPr/>
        <p:txBody>
          <a:bodyPr/>
          <a:lstStyle/>
          <a:p>
            <a:fld id="{476A0FF4-FEC2-4387-85EE-F14EE79CCC95}" type="datetime1">
              <a:rPr lang="de-DE" smtClean="0"/>
              <a:t>11.02.2026</a:t>
            </a:fld>
            <a:endParaRPr lang="de-DE"/>
          </a:p>
        </p:txBody>
      </p:sp>
      <p:sp>
        <p:nvSpPr>
          <p:cNvPr id="3" name="Foliennummernplatzhalter 2">
            <a:extLst>
              <a:ext uri="{FF2B5EF4-FFF2-40B4-BE49-F238E27FC236}">
                <a16:creationId xmlns:a16="http://schemas.microsoft.com/office/drawing/2014/main" id="{DBD741B8-28D5-6EDD-25C7-F1A45AC17760}"/>
              </a:ext>
            </a:extLst>
          </p:cNvPr>
          <p:cNvSpPr>
            <a:spLocks noGrp="1"/>
          </p:cNvSpPr>
          <p:nvPr>
            <p:ph type="sldNum" sz="quarter" idx="12"/>
          </p:nvPr>
        </p:nvSpPr>
        <p:spPr/>
        <p:txBody>
          <a:bodyPr/>
          <a:lstStyle/>
          <a:p>
            <a:fld id="{BCCB1FF1-BD9C-47F3-B88A-0804CC4D619B}" type="slidenum">
              <a:rPr lang="de-DE" smtClean="0"/>
              <a:t>26</a:t>
            </a:fld>
            <a:endParaRPr lang="de-DE"/>
          </a:p>
        </p:txBody>
      </p:sp>
      <p:sp>
        <p:nvSpPr>
          <p:cNvPr id="9" name="Textplatzhalter 8">
            <a:extLst>
              <a:ext uri="{FF2B5EF4-FFF2-40B4-BE49-F238E27FC236}">
                <a16:creationId xmlns:a16="http://schemas.microsoft.com/office/drawing/2014/main" id="{426535CD-A583-DBCB-AA77-63C6D534D55D}"/>
              </a:ext>
            </a:extLst>
          </p:cNvPr>
          <p:cNvSpPr>
            <a:spLocks noGrp="1"/>
          </p:cNvSpPr>
          <p:nvPr>
            <p:ph type="body" sz="quarter" idx="13"/>
          </p:nvPr>
        </p:nvSpPr>
        <p:spPr/>
        <p:txBody>
          <a:bodyPr>
            <a:normAutofit/>
          </a:bodyPr>
          <a:lstStyle/>
          <a:p>
            <a:pPr marL="0" indent="0" algn="just">
              <a:buNone/>
            </a:pPr>
            <a:r>
              <a:rPr lang="de-DE" b="1" dirty="0">
                <a:solidFill>
                  <a:srgbClr val="000000"/>
                </a:solidFill>
                <a:latin typeface="Jost"/>
              </a:rPr>
              <a:t>Noch was zum Nachdenken – aus der laufenden Runde – aus unserem Bezirk…</a:t>
            </a:r>
          </a:p>
          <a:p>
            <a:pPr algn="just"/>
            <a:endParaRPr lang="de-DE" b="1" dirty="0">
              <a:solidFill>
                <a:srgbClr val="000000"/>
              </a:solidFill>
              <a:latin typeface="Jost"/>
            </a:endParaRPr>
          </a:p>
          <a:p>
            <a:pPr marL="0" indent="0" algn="just">
              <a:buNone/>
            </a:pPr>
            <a:r>
              <a:rPr lang="de-DE" b="1" i="0" dirty="0">
                <a:solidFill>
                  <a:srgbClr val="00B050"/>
                </a:solidFill>
                <a:effectLst/>
                <a:latin typeface="Jost"/>
              </a:rPr>
              <a:t>Präsentation in der Anlage</a:t>
            </a:r>
          </a:p>
          <a:p>
            <a:endParaRPr lang="de-DE" dirty="0"/>
          </a:p>
        </p:txBody>
      </p:sp>
      <p:sp>
        <p:nvSpPr>
          <p:cNvPr id="8" name="Titel 7">
            <a:extLst>
              <a:ext uri="{FF2B5EF4-FFF2-40B4-BE49-F238E27FC236}">
                <a16:creationId xmlns:a16="http://schemas.microsoft.com/office/drawing/2014/main" id="{BE2B3C3B-6343-5137-5817-1356FB297D8D}"/>
              </a:ext>
            </a:extLst>
          </p:cNvPr>
          <p:cNvSpPr>
            <a:spLocks noGrp="1"/>
          </p:cNvSpPr>
          <p:nvPr>
            <p:ph type="title"/>
          </p:nvPr>
        </p:nvSpPr>
        <p:spPr>
          <a:xfrm>
            <a:off x="407987" y="260350"/>
            <a:ext cx="11344069" cy="1008431"/>
          </a:xfrm>
        </p:spPr>
        <p:txBody>
          <a:bodyPr>
            <a:normAutofit fontScale="90000"/>
          </a:bodyPr>
          <a:lstStyle/>
          <a:p>
            <a:r>
              <a:rPr lang="de-DE" dirty="0"/>
              <a:t>KIHASL / </a:t>
            </a:r>
            <a:r>
              <a:rPr lang="de-DE" dirty="0" err="1"/>
              <a:t>Juhasl</a:t>
            </a:r>
            <a:r>
              <a:rPr lang="de-DE" dirty="0"/>
              <a:t> / Jungschiedsrichter</a:t>
            </a:r>
          </a:p>
        </p:txBody>
      </p:sp>
    </p:spTree>
    <p:extLst>
      <p:ext uri="{BB962C8B-B14F-4D97-AF65-F5344CB8AC3E}">
        <p14:creationId xmlns:p14="http://schemas.microsoft.com/office/powerpoint/2010/main" val="38408585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5ACBF9-D80A-7D0A-23E6-CBCB282E69E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C3CBC11-D6A9-BB1E-DDC2-5D0B16544AA6}"/>
              </a:ext>
            </a:extLst>
          </p:cNvPr>
          <p:cNvSpPr>
            <a:spLocks noGrp="1"/>
          </p:cNvSpPr>
          <p:nvPr>
            <p:ph type="title"/>
          </p:nvPr>
        </p:nvSpPr>
        <p:spPr>
          <a:xfrm>
            <a:off x="831850" y="209551"/>
            <a:ext cx="10678832" cy="823183"/>
          </a:xfrm>
        </p:spPr>
        <p:txBody>
          <a:bodyPr>
            <a:normAutofit fontScale="90000"/>
          </a:bodyPr>
          <a:lstStyle/>
          <a:p>
            <a:r>
              <a:rPr lang="de-DE" dirty="0"/>
              <a:t>Kinderhandball</a:t>
            </a:r>
          </a:p>
        </p:txBody>
      </p:sp>
      <p:sp>
        <p:nvSpPr>
          <p:cNvPr id="3" name="Textplatzhalter 2">
            <a:extLst>
              <a:ext uri="{FF2B5EF4-FFF2-40B4-BE49-F238E27FC236}">
                <a16:creationId xmlns:a16="http://schemas.microsoft.com/office/drawing/2014/main" id="{B0F254C4-49F6-B632-EA23-AACF36EEF4D9}"/>
              </a:ext>
            </a:extLst>
          </p:cNvPr>
          <p:cNvSpPr>
            <a:spLocks noGrp="1"/>
          </p:cNvSpPr>
          <p:nvPr>
            <p:ph type="body" idx="1"/>
          </p:nvPr>
        </p:nvSpPr>
        <p:spPr>
          <a:xfrm>
            <a:off x="831850" y="1420009"/>
            <a:ext cx="10515600" cy="4669641"/>
          </a:xfrm>
        </p:spPr>
        <p:txBody>
          <a:bodyPr/>
          <a:lstStyle/>
          <a:p>
            <a:pPr algn="l"/>
            <a:r>
              <a:rPr lang="de-DE" dirty="0">
                <a:solidFill>
                  <a:schemeClr val="tx1"/>
                </a:solidFill>
              </a:rPr>
              <a:t>Minis:</a:t>
            </a:r>
          </a:p>
          <a:p>
            <a:pPr marL="800100" lvl="1" indent="-342900">
              <a:buFont typeface="Arial" panose="020B0604020202020204" pitchFamily="34" charset="0"/>
              <a:buChar char="•"/>
            </a:pPr>
            <a:r>
              <a:rPr lang="de-DE" dirty="0">
                <a:solidFill>
                  <a:schemeClr val="tx1"/>
                </a:solidFill>
              </a:rPr>
              <a:t>Bisher kein Feedback</a:t>
            </a:r>
          </a:p>
        </p:txBody>
      </p:sp>
      <p:sp>
        <p:nvSpPr>
          <p:cNvPr id="4" name="Datumsplatzhalter 3">
            <a:extLst>
              <a:ext uri="{FF2B5EF4-FFF2-40B4-BE49-F238E27FC236}">
                <a16:creationId xmlns:a16="http://schemas.microsoft.com/office/drawing/2014/main" id="{76575C94-A312-4446-8678-71D6A1076A54}"/>
              </a:ext>
            </a:extLst>
          </p:cNvPr>
          <p:cNvSpPr>
            <a:spLocks noGrp="1"/>
          </p:cNvSpPr>
          <p:nvPr>
            <p:ph type="dt" sz="half" idx="10"/>
          </p:nvPr>
        </p:nvSpPr>
        <p:spPr/>
        <p:txBody>
          <a:bodyPr/>
          <a:lstStyle/>
          <a:p>
            <a:fld id="{E6689937-7794-465E-A3D2-F520DE73DAAE}" type="datetime1">
              <a:rPr lang="de-DE" smtClean="0"/>
              <a:t>11.02.2026</a:t>
            </a:fld>
            <a:endParaRPr lang="de-DE"/>
          </a:p>
        </p:txBody>
      </p:sp>
      <p:sp>
        <p:nvSpPr>
          <p:cNvPr id="5" name="Foliennummernplatzhalter 4">
            <a:extLst>
              <a:ext uri="{FF2B5EF4-FFF2-40B4-BE49-F238E27FC236}">
                <a16:creationId xmlns:a16="http://schemas.microsoft.com/office/drawing/2014/main" id="{230A19BE-2108-A9C3-5409-5DBDCCF120EB}"/>
              </a:ext>
            </a:extLst>
          </p:cNvPr>
          <p:cNvSpPr>
            <a:spLocks noGrp="1"/>
          </p:cNvSpPr>
          <p:nvPr>
            <p:ph type="sldNum" sz="quarter" idx="12"/>
          </p:nvPr>
        </p:nvSpPr>
        <p:spPr/>
        <p:txBody>
          <a:bodyPr/>
          <a:lstStyle/>
          <a:p>
            <a:fld id="{BCCB1FF1-BD9C-47F3-B88A-0804CC4D619B}" type="slidenum">
              <a:rPr lang="de-DE" smtClean="0"/>
              <a:t>27</a:t>
            </a:fld>
            <a:endParaRPr lang="de-DE" dirty="0"/>
          </a:p>
        </p:txBody>
      </p:sp>
    </p:spTree>
    <p:extLst>
      <p:ext uri="{BB962C8B-B14F-4D97-AF65-F5344CB8AC3E}">
        <p14:creationId xmlns:p14="http://schemas.microsoft.com/office/powerpoint/2010/main" val="6236049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4C4F00-2818-0946-92F6-F35D4E5187A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D83481D-46D5-D43A-39B2-87C90E6302F2}"/>
              </a:ext>
            </a:extLst>
          </p:cNvPr>
          <p:cNvSpPr>
            <a:spLocks noGrp="1"/>
          </p:cNvSpPr>
          <p:nvPr>
            <p:ph type="title"/>
          </p:nvPr>
        </p:nvSpPr>
        <p:spPr>
          <a:xfrm>
            <a:off x="831850" y="209551"/>
            <a:ext cx="10678832" cy="823183"/>
          </a:xfrm>
        </p:spPr>
        <p:txBody>
          <a:bodyPr>
            <a:normAutofit fontScale="90000"/>
          </a:bodyPr>
          <a:lstStyle/>
          <a:p>
            <a:r>
              <a:rPr lang="de-DE" dirty="0"/>
              <a:t>Kinderhandball</a:t>
            </a:r>
          </a:p>
        </p:txBody>
      </p:sp>
      <p:sp>
        <p:nvSpPr>
          <p:cNvPr id="3" name="Textplatzhalter 2">
            <a:extLst>
              <a:ext uri="{FF2B5EF4-FFF2-40B4-BE49-F238E27FC236}">
                <a16:creationId xmlns:a16="http://schemas.microsoft.com/office/drawing/2014/main" id="{50B299CE-639B-05B6-7221-D08EEFC02552}"/>
              </a:ext>
            </a:extLst>
          </p:cNvPr>
          <p:cNvSpPr>
            <a:spLocks noGrp="1"/>
          </p:cNvSpPr>
          <p:nvPr>
            <p:ph type="body" idx="1"/>
          </p:nvPr>
        </p:nvSpPr>
        <p:spPr>
          <a:xfrm>
            <a:off x="831850" y="1420009"/>
            <a:ext cx="10515600" cy="4669641"/>
          </a:xfrm>
        </p:spPr>
        <p:txBody>
          <a:bodyPr/>
          <a:lstStyle/>
          <a:p>
            <a:pPr algn="l"/>
            <a:r>
              <a:rPr lang="de-DE" dirty="0">
                <a:solidFill>
                  <a:schemeClr val="tx1"/>
                </a:solidFill>
              </a:rPr>
              <a:t>F-Jugend:</a:t>
            </a:r>
          </a:p>
          <a:p>
            <a:pPr marL="800100" lvl="1" indent="-342900">
              <a:buFont typeface="Arial" panose="020B0604020202020204" pitchFamily="34" charset="0"/>
              <a:buChar char="•"/>
            </a:pPr>
            <a:r>
              <a:rPr lang="de-DE" dirty="0">
                <a:solidFill>
                  <a:schemeClr val="tx1"/>
                </a:solidFill>
              </a:rPr>
              <a:t>Bisheriges Feedback sehr gering</a:t>
            </a:r>
          </a:p>
          <a:p>
            <a:pPr marL="800100" lvl="1" indent="-342900">
              <a:buFont typeface="Arial" panose="020B0604020202020204" pitchFamily="34" charset="0"/>
              <a:buChar char="•"/>
            </a:pPr>
            <a:r>
              <a:rPr lang="de-DE" dirty="0">
                <a:solidFill>
                  <a:schemeClr val="tx1"/>
                </a:solidFill>
              </a:rPr>
              <a:t>Derzeit sind vereinzelt Probleme mit dem </a:t>
            </a:r>
            <a:r>
              <a:rPr lang="de-DE" dirty="0" err="1">
                <a:solidFill>
                  <a:schemeClr val="tx1"/>
                </a:solidFill>
              </a:rPr>
              <a:t>Aufsetzerhandball</a:t>
            </a:r>
            <a:r>
              <a:rPr lang="de-DE" dirty="0">
                <a:solidFill>
                  <a:schemeClr val="tx1"/>
                </a:solidFill>
              </a:rPr>
              <a:t> genannt worden</a:t>
            </a:r>
          </a:p>
          <a:p>
            <a:pPr marL="800100" lvl="1" indent="-342900">
              <a:buFont typeface="Arial" panose="020B0604020202020204" pitchFamily="34" charset="0"/>
              <a:buChar char="•"/>
            </a:pPr>
            <a:endParaRPr lang="de-DE" dirty="0">
              <a:solidFill>
                <a:schemeClr val="tx1"/>
              </a:solidFill>
            </a:endParaRPr>
          </a:p>
          <a:p>
            <a:pPr marL="1257300" lvl="2" indent="-342900">
              <a:buFont typeface="Arial" panose="020B0604020202020204" pitchFamily="34" charset="0"/>
              <a:buChar char="•"/>
            </a:pPr>
            <a:r>
              <a:rPr lang="de-DE" dirty="0">
                <a:solidFill>
                  <a:srgbClr val="00B050"/>
                </a:solidFill>
              </a:rPr>
              <a:t>Spielzeiten sind zu lang (</a:t>
            </a:r>
            <a:r>
              <a:rPr lang="de-DE" dirty="0" err="1">
                <a:solidFill>
                  <a:srgbClr val="00B050"/>
                </a:solidFill>
              </a:rPr>
              <a:t>DfBs</a:t>
            </a:r>
            <a:r>
              <a:rPr lang="de-DE" dirty="0">
                <a:solidFill>
                  <a:srgbClr val="00B050"/>
                </a:solidFill>
              </a:rPr>
              <a:t> prüfen) </a:t>
            </a:r>
            <a:r>
              <a:rPr lang="de-DE" dirty="0">
                <a:solidFill>
                  <a:srgbClr val="00B050"/>
                </a:solidFill>
                <a:sym typeface="Wingdings" panose="05000000000000000000" pitchFamily="2" charset="2"/>
              </a:rPr>
              <a:t> Die Zusatzinfos wurden geändert und auf der HP aktualisiert</a:t>
            </a:r>
            <a:endParaRPr lang="de-DE" dirty="0">
              <a:solidFill>
                <a:srgbClr val="00B050"/>
              </a:solidFill>
            </a:endParaRPr>
          </a:p>
          <a:p>
            <a:pPr marL="1257300" lvl="2" indent="-342900">
              <a:buFont typeface="Arial" panose="020B0604020202020204" pitchFamily="34" charset="0"/>
              <a:buChar char="•"/>
            </a:pPr>
            <a:r>
              <a:rPr lang="de-DE" dirty="0">
                <a:solidFill>
                  <a:srgbClr val="00B050"/>
                </a:solidFill>
              </a:rPr>
              <a:t>Pausen für die Kinder bitte verpflichtend einplanen, sonst spielen sie alles am Stück</a:t>
            </a:r>
          </a:p>
          <a:p>
            <a:pPr marL="1714500" lvl="3" indent="-342900">
              <a:buFont typeface="Arial" panose="020B0604020202020204" pitchFamily="34" charset="0"/>
              <a:buChar char="•"/>
            </a:pPr>
            <a:r>
              <a:rPr lang="de-DE" dirty="0">
                <a:solidFill>
                  <a:srgbClr val="00B050"/>
                </a:solidFill>
              </a:rPr>
              <a:t>zu viele Mannschaften führen dazu, dass Pause nur ein </a:t>
            </a:r>
            <a:r>
              <a:rPr lang="de-DE" dirty="0" err="1">
                <a:solidFill>
                  <a:srgbClr val="00B050"/>
                </a:solidFill>
              </a:rPr>
              <a:t>echsel</a:t>
            </a:r>
            <a:r>
              <a:rPr lang="de-DE" dirty="0">
                <a:solidFill>
                  <a:srgbClr val="00B050"/>
                </a:solidFill>
              </a:rPr>
              <a:t> des Spielfeldes ist</a:t>
            </a:r>
          </a:p>
          <a:p>
            <a:pPr marL="1714500" lvl="3" indent="-342900">
              <a:buFont typeface="Arial" panose="020B0604020202020204" pitchFamily="34" charset="0"/>
              <a:buChar char="•"/>
            </a:pPr>
            <a:r>
              <a:rPr lang="de-DE" dirty="0">
                <a:solidFill>
                  <a:srgbClr val="00B050"/>
                </a:solidFill>
              </a:rPr>
              <a:t>Rohspielpläne (4-7 Mannschaften) als Vorlage für kommende Runde</a:t>
            </a:r>
          </a:p>
          <a:p>
            <a:pPr marL="1257300" lvl="2" indent="-342900">
              <a:buFont typeface="Arial" panose="020B0604020202020204" pitchFamily="34" charset="0"/>
              <a:buChar char="•"/>
            </a:pPr>
            <a:endParaRPr lang="de-DE" dirty="0">
              <a:solidFill>
                <a:srgbClr val="00B050"/>
              </a:solidFill>
            </a:endParaRPr>
          </a:p>
          <a:p>
            <a:pPr marL="1257300" lvl="2" indent="-342900">
              <a:buFont typeface="Arial" panose="020B0604020202020204" pitchFamily="34" charset="0"/>
              <a:buChar char="•"/>
            </a:pPr>
            <a:endParaRPr lang="de-DE" dirty="0">
              <a:solidFill>
                <a:srgbClr val="00B050"/>
              </a:solidFill>
            </a:endParaRPr>
          </a:p>
        </p:txBody>
      </p:sp>
      <p:sp>
        <p:nvSpPr>
          <p:cNvPr id="4" name="Datumsplatzhalter 3">
            <a:extLst>
              <a:ext uri="{FF2B5EF4-FFF2-40B4-BE49-F238E27FC236}">
                <a16:creationId xmlns:a16="http://schemas.microsoft.com/office/drawing/2014/main" id="{33E73C19-5D37-F114-E837-DCB810DD35FE}"/>
              </a:ext>
            </a:extLst>
          </p:cNvPr>
          <p:cNvSpPr>
            <a:spLocks noGrp="1"/>
          </p:cNvSpPr>
          <p:nvPr>
            <p:ph type="dt" sz="half" idx="10"/>
          </p:nvPr>
        </p:nvSpPr>
        <p:spPr/>
        <p:txBody>
          <a:bodyPr/>
          <a:lstStyle/>
          <a:p>
            <a:fld id="{E6689937-7794-465E-A3D2-F520DE73DAAE}" type="datetime1">
              <a:rPr lang="de-DE" smtClean="0"/>
              <a:t>11.02.2026</a:t>
            </a:fld>
            <a:endParaRPr lang="de-DE"/>
          </a:p>
        </p:txBody>
      </p:sp>
      <p:sp>
        <p:nvSpPr>
          <p:cNvPr id="5" name="Foliennummernplatzhalter 4">
            <a:extLst>
              <a:ext uri="{FF2B5EF4-FFF2-40B4-BE49-F238E27FC236}">
                <a16:creationId xmlns:a16="http://schemas.microsoft.com/office/drawing/2014/main" id="{9911459B-01AD-F7D7-C28C-7688BF58BE6D}"/>
              </a:ext>
            </a:extLst>
          </p:cNvPr>
          <p:cNvSpPr>
            <a:spLocks noGrp="1"/>
          </p:cNvSpPr>
          <p:nvPr>
            <p:ph type="sldNum" sz="quarter" idx="12"/>
          </p:nvPr>
        </p:nvSpPr>
        <p:spPr/>
        <p:txBody>
          <a:bodyPr/>
          <a:lstStyle/>
          <a:p>
            <a:fld id="{BCCB1FF1-BD9C-47F3-B88A-0804CC4D619B}" type="slidenum">
              <a:rPr lang="de-DE" smtClean="0"/>
              <a:t>28</a:t>
            </a:fld>
            <a:endParaRPr lang="de-DE" dirty="0"/>
          </a:p>
        </p:txBody>
      </p:sp>
    </p:spTree>
    <p:extLst>
      <p:ext uri="{BB962C8B-B14F-4D97-AF65-F5344CB8AC3E}">
        <p14:creationId xmlns:p14="http://schemas.microsoft.com/office/powerpoint/2010/main" val="10415587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3AB2B9-8A24-718B-EC14-B65CC4920DB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D4205A5-9614-2D88-EA64-FA41EE71DC55}"/>
              </a:ext>
            </a:extLst>
          </p:cNvPr>
          <p:cNvSpPr>
            <a:spLocks noGrp="1"/>
          </p:cNvSpPr>
          <p:nvPr>
            <p:ph type="title"/>
          </p:nvPr>
        </p:nvSpPr>
        <p:spPr>
          <a:xfrm>
            <a:off x="831850" y="209551"/>
            <a:ext cx="10678832" cy="823183"/>
          </a:xfrm>
        </p:spPr>
        <p:txBody>
          <a:bodyPr>
            <a:normAutofit fontScale="90000"/>
          </a:bodyPr>
          <a:lstStyle/>
          <a:p>
            <a:r>
              <a:rPr lang="de-DE" dirty="0"/>
              <a:t>Kinderhandball</a:t>
            </a:r>
          </a:p>
        </p:txBody>
      </p:sp>
      <p:sp>
        <p:nvSpPr>
          <p:cNvPr id="3" name="Textplatzhalter 2">
            <a:extLst>
              <a:ext uri="{FF2B5EF4-FFF2-40B4-BE49-F238E27FC236}">
                <a16:creationId xmlns:a16="http://schemas.microsoft.com/office/drawing/2014/main" id="{7C0394F4-3D8D-5A5E-EE70-77F1E6344A23}"/>
              </a:ext>
            </a:extLst>
          </p:cNvPr>
          <p:cNvSpPr>
            <a:spLocks noGrp="1"/>
          </p:cNvSpPr>
          <p:nvPr>
            <p:ph type="body" idx="1"/>
          </p:nvPr>
        </p:nvSpPr>
        <p:spPr>
          <a:xfrm>
            <a:off x="193040" y="894080"/>
            <a:ext cx="11826240" cy="5504310"/>
          </a:xfrm>
        </p:spPr>
        <p:txBody>
          <a:bodyPr>
            <a:normAutofit fontScale="85000" lnSpcReduction="10000"/>
          </a:bodyPr>
          <a:lstStyle/>
          <a:p>
            <a:pPr algn="l"/>
            <a:r>
              <a:rPr lang="de-DE" dirty="0">
                <a:solidFill>
                  <a:schemeClr val="tx1"/>
                </a:solidFill>
              </a:rPr>
              <a:t>E-Jugend:</a:t>
            </a:r>
          </a:p>
          <a:p>
            <a:pPr marL="800100" lvl="1" indent="-342900">
              <a:buFont typeface="Arial" panose="020B0604020202020204" pitchFamily="34" charset="0"/>
              <a:buChar char="•"/>
            </a:pPr>
            <a:r>
              <a:rPr lang="de-DE" dirty="0">
                <a:solidFill>
                  <a:schemeClr val="tx1"/>
                </a:solidFill>
              </a:rPr>
              <a:t>gleiche Gewichtung von Koordination und Handball wird kritisiert</a:t>
            </a:r>
          </a:p>
          <a:p>
            <a:pPr marL="1257300" lvl="2" indent="-342900">
              <a:buFont typeface="Arial" panose="020B0604020202020204" pitchFamily="34" charset="0"/>
              <a:buChar char="•"/>
            </a:pPr>
            <a:r>
              <a:rPr lang="de-DE" dirty="0">
                <a:solidFill>
                  <a:srgbClr val="00B050"/>
                </a:solidFill>
              </a:rPr>
              <a:t>Spielwertung bei Handball.net sehr ungleich und schwierig (gerade für Kinder) </a:t>
            </a:r>
            <a:r>
              <a:rPr lang="de-DE" dirty="0">
                <a:solidFill>
                  <a:srgbClr val="00B050"/>
                </a:solidFill>
                <a:sym typeface="Wingdings" panose="05000000000000000000" pitchFamily="2" charset="2"/>
              </a:rPr>
              <a:t> Problem, dass Karo bei jedem Spieltag Mails an den Service von Handball.net schicken muss  Bitte darum Mail an Karo zu schreiben über falsches Ergebnis in Handball.net zur Weiterleitung</a:t>
            </a:r>
          </a:p>
          <a:p>
            <a:pPr marL="1257300" lvl="2" indent="-342900">
              <a:buFont typeface="Arial" panose="020B0604020202020204" pitchFamily="34" charset="0"/>
              <a:buChar char="•"/>
            </a:pPr>
            <a:r>
              <a:rPr lang="de-DE" dirty="0">
                <a:solidFill>
                  <a:srgbClr val="00B050"/>
                </a:solidFill>
                <a:sym typeface="Wingdings" panose="05000000000000000000" pitchFamily="2" charset="2"/>
              </a:rPr>
              <a:t>Gewichtung fürs Handball soll bitte mehr zählen, da wir beim Sport Handball sind (z.B. Handball verdoppeln)  nach Abstimmung: es bleibt wie es ist</a:t>
            </a:r>
            <a:endParaRPr lang="de-DE" dirty="0">
              <a:solidFill>
                <a:srgbClr val="00B050"/>
              </a:solidFill>
            </a:endParaRPr>
          </a:p>
          <a:p>
            <a:pPr marL="800100" lvl="1" indent="-342900">
              <a:buFont typeface="Arial" panose="020B0604020202020204" pitchFamily="34" charset="0"/>
              <a:buChar char="•"/>
            </a:pPr>
            <a:r>
              <a:rPr lang="de-DE" dirty="0">
                <a:solidFill>
                  <a:schemeClr val="tx1"/>
                </a:solidFill>
              </a:rPr>
              <a:t>fehlende Deckelung Multiplikator (Spiel)</a:t>
            </a:r>
          </a:p>
          <a:p>
            <a:pPr marL="1257300" lvl="2" indent="-342900">
              <a:buFont typeface="Arial" panose="020B0604020202020204" pitchFamily="34" charset="0"/>
              <a:buChar char="•"/>
            </a:pPr>
            <a:r>
              <a:rPr lang="de-DE" dirty="0">
                <a:solidFill>
                  <a:srgbClr val="00B050"/>
                </a:solidFill>
              </a:rPr>
              <a:t>Deckelung auf 7 wieder einführen ab kommender Runde</a:t>
            </a:r>
          </a:p>
          <a:p>
            <a:pPr marL="800100" lvl="1" indent="-342900">
              <a:buFont typeface="Arial" panose="020B0604020202020204" pitchFamily="34" charset="0"/>
              <a:buChar char="•"/>
            </a:pPr>
            <a:r>
              <a:rPr lang="de-DE" dirty="0">
                <a:solidFill>
                  <a:schemeClr val="tx1"/>
                </a:solidFill>
              </a:rPr>
              <a:t>Zeitaufwand der Koordination</a:t>
            </a:r>
          </a:p>
          <a:p>
            <a:pPr marL="1257300" lvl="2" indent="-342900">
              <a:buFont typeface="Arial" panose="020B0604020202020204" pitchFamily="34" charset="0"/>
              <a:buChar char="•"/>
            </a:pPr>
            <a:r>
              <a:rPr lang="de-DE" dirty="0">
                <a:solidFill>
                  <a:srgbClr val="00B050"/>
                </a:solidFill>
              </a:rPr>
              <a:t>mehr als 30 Minuten werden nicht benötigt</a:t>
            </a:r>
          </a:p>
          <a:p>
            <a:pPr marL="1257300" lvl="2" indent="-342900">
              <a:buFont typeface="Arial" panose="020B0604020202020204" pitchFamily="34" charset="0"/>
              <a:buChar char="•"/>
            </a:pPr>
            <a:r>
              <a:rPr lang="de-DE" dirty="0" err="1">
                <a:solidFill>
                  <a:srgbClr val="00B050"/>
                </a:solidFill>
              </a:rPr>
              <a:t>Orga</a:t>
            </a:r>
            <a:r>
              <a:rPr lang="de-DE" dirty="0">
                <a:solidFill>
                  <a:srgbClr val="00B050"/>
                </a:solidFill>
              </a:rPr>
              <a:t> ist ein Aufwand, Aufbau je nach Übung auch</a:t>
            </a:r>
          </a:p>
          <a:p>
            <a:pPr marL="800100" lvl="1" indent="-342900">
              <a:buFont typeface="Arial" panose="020B0604020202020204" pitchFamily="34" charset="0"/>
              <a:buChar char="•"/>
            </a:pPr>
            <a:r>
              <a:rPr lang="de-DE" dirty="0">
                <a:solidFill>
                  <a:schemeClr val="tx1"/>
                </a:solidFill>
              </a:rPr>
              <a:t>Kritik an den Übungen – diese werden von mir zentral gesammelt und an den BWHV weitergegeben</a:t>
            </a:r>
          </a:p>
          <a:p>
            <a:pPr marL="800100" lvl="1" indent="-342900">
              <a:buFont typeface="Arial" panose="020B0604020202020204" pitchFamily="34" charset="0"/>
              <a:buChar char="•"/>
            </a:pPr>
            <a:r>
              <a:rPr lang="de-DE" dirty="0">
                <a:solidFill>
                  <a:schemeClr val="tx1"/>
                </a:solidFill>
              </a:rPr>
              <a:t>Vereine legen Übungen unterschiedlich aus und werten teilweise auch unterschiedlich</a:t>
            </a:r>
          </a:p>
        </p:txBody>
      </p:sp>
      <p:sp>
        <p:nvSpPr>
          <p:cNvPr id="4" name="Datumsplatzhalter 3">
            <a:extLst>
              <a:ext uri="{FF2B5EF4-FFF2-40B4-BE49-F238E27FC236}">
                <a16:creationId xmlns:a16="http://schemas.microsoft.com/office/drawing/2014/main" id="{5EB00C30-74D6-DC02-835E-532E40198FD3}"/>
              </a:ext>
            </a:extLst>
          </p:cNvPr>
          <p:cNvSpPr>
            <a:spLocks noGrp="1"/>
          </p:cNvSpPr>
          <p:nvPr>
            <p:ph type="dt" sz="half" idx="10"/>
          </p:nvPr>
        </p:nvSpPr>
        <p:spPr/>
        <p:txBody>
          <a:bodyPr/>
          <a:lstStyle/>
          <a:p>
            <a:fld id="{E6689937-7794-465E-A3D2-F520DE73DAAE}" type="datetime1">
              <a:rPr lang="de-DE" smtClean="0"/>
              <a:t>11.02.2026</a:t>
            </a:fld>
            <a:endParaRPr lang="de-DE"/>
          </a:p>
        </p:txBody>
      </p:sp>
      <p:sp>
        <p:nvSpPr>
          <p:cNvPr id="5" name="Foliennummernplatzhalter 4">
            <a:extLst>
              <a:ext uri="{FF2B5EF4-FFF2-40B4-BE49-F238E27FC236}">
                <a16:creationId xmlns:a16="http://schemas.microsoft.com/office/drawing/2014/main" id="{8E340D16-E212-1BC0-D3C8-C0F71A9BE7E0}"/>
              </a:ext>
            </a:extLst>
          </p:cNvPr>
          <p:cNvSpPr>
            <a:spLocks noGrp="1"/>
          </p:cNvSpPr>
          <p:nvPr>
            <p:ph type="sldNum" sz="quarter" idx="12"/>
          </p:nvPr>
        </p:nvSpPr>
        <p:spPr/>
        <p:txBody>
          <a:bodyPr/>
          <a:lstStyle/>
          <a:p>
            <a:fld id="{BCCB1FF1-BD9C-47F3-B88A-0804CC4D619B}" type="slidenum">
              <a:rPr lang="de-DE" smtClean="0"/>
              <a:t>29</a:t>
            </a:fld>
            <a:endParaRPr lang="de-DE" dirty="0"/>
          </a:p>
        </p:txBody>
      </p:sp>
    </p:spTree>
    <p:extLst>
      <p:ext uri="{BB962C8B-B14F-4D97-AF65-F5344CB8AC3E}">
        <p14:creationId xmlns:p14="http://schemas.microsoft.com/office/powerpoint/2010/main" val="18399155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439B3A-1941-1BD4-BD1B-BCD9D7AB08FB}"/>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FABB8E4E-C576-28CF-7BDD-B3104424656F}"/>
              </a:ext>
            </a:extLst>
          </p:cNvPr>
          <p:cNvSpPr>
            <a:spLocks noGrp="1"/>
          </p:cNvSpPr>
          <p:nvPr>
            <p:ph type="title"/>
          </p:nvPr>
        </p:nvSpPr>
        <p:spPr>
          <a:xfrm>
            <a:off x="831850" y="209551"/>
            <a:ext cx="10678832" cy="823183"/>
          </a:xfrm>
        </p:spPr>
        <p:txBody>
          <a:bodyPr>
            <a:normAutofit fontScale="90000"/>
          </a:bodyPr>
          <a:lstStyle/>
          <a:p>
            <a:r>
              <a:rPr lang="de-DE" dirty="0"/>
              <a:t>Aktuelle Runde</a:t>
            </a:r>
          </a:p>
        </p:txBody>
      </p:sp>
      <p:sp>
        <p:nvSpPr>
          <p:cNvPr id="3" name="Textplatzhalter 2">
            <a:extLst>
              <a:ext uri="{FF2B5EF4-FFF2-40B4-BE49-F238E27FC236}">
                <a16:creationId xmlns:a16="http://schemas.microsoft.com/office/drawing/2014/main" id="{D4973082-0F8E-DA39-6006-2F8CB8A0186F}"/>
              </a:ext>
            </a:extLst>
          </p:cNvPr>
          <p:cNvSpPr>
            <a:spLocks noGrp="1"/>
          </p:cNvSpPr>
          <p:nvPr>
            <p:ph type="body" idx="1"/>
          </p:nvPr>
        </p:nvSpPr>
        <p:spPr>
          <a:xfrm>
            <a:off x="831850" y="1269403"/>
            <a:ext cx="10515600" cy="4820248"/>
          </a:xfrm>
        </p:spPr>
        <p:txBody>
          <a:bodyPr>
            <a:normAutofit fontScale="92500" lnSpcReduction="10000"/>
          </a:bodyPr>
          <a:lstStyle/>
          <a:p>
            <a:pPr marL="342900" indent="-342900" algn="l">
              <a:buFont typeface="Arial" panose="020B0604020202020204" pitchFamily="34" charset="0"/>
              <a:buChar char="•"/>
            </a:pPr>
            <a:r>
              <a:rPr lang="de-DE" dirty="0">
                <a:solidFill>
                  <a:schemeClr val="tx1"/>
                </a:solidFill>
              </a:rPr>
              <a:t>Relegationsspiele der Erwachsenen: </a:t>
            </a:r>
          </a:p>
          <a:p>
            <a:pPr marL="800100" lvl="1" indent="-342900">
              <a:buFont typeface="Arial" panose="020B0604020202020204" pitchFamily="34" charset="0"/>
              <a:buChar char="•"/>
            </a:pPr>
            <a:r>
              <a:rPr lang="de-DE" dirty="0">
                <a:solidFill>
                  <a:schemeClr val="tx1"/>
                </a:solidFill>
              </a:rPr>
              <a:t>Verband:		14.05.26 + 16./17.05.26</a:t>
            </a:r>
          </a:p>
          <a:p>
            <a:pPr marL="800100" lvl="1" indent="-342900">
              <a:buFont typeface="Arial" panose="020B0604020202020204" pitchFamily="34" charset="0"/>
              <a:buChar char="•"/>
            </a:pPr>
            <a:r>
              <a:rPr lang="de-DE" dirty="0">
                <a:solidFill>
                  <a:schemeClr val="tx1"/>
                </a:solidFill>
              </a:rPr>
              <a:t>Bezirk: 		09./10.05.26 + 16./17.05.26</a:t>
            </a:r>
          </a:p>
          <a:p>
            <a:pPr marL="342900" indent="-342900" algn="l">
              <a:buFont typeface="Arial" panose="020B0604020202020204" pitchFamily="34" charset="0"/>
              <a:buChar char="•"/>
            </a:pPr>
            <a:r>
              <a:rPr lang="de-DE" dirty="0">
                <a:solidFill>
                  <a:schemeClr val="tx1"/>
                </a:solidFill>
              </a:rPr>
              <a:t>BWHV-Pokal der D-Jugenden:	 28./29.03.26</a:t>
            </a:r>
          </a:p>
          <a:p>
            <a:pPr marL="342900" indent="-342900" algn="l">
              <a:buFont typeface="Arial" panose="020B0604020202020204" pitchFamily="34" charset="0"/>
              <a:buChar char="•"/>
            </a:pPr>
            <a:r>
              <a:rPr lang="de-DE" dirty="0">
                <a:solidFill>
                  <a:srgbClr val="00B050"/>
                </a:solidFill>
              </a:rPr>
              <a:t>Bezirksfördergruppenturnier des Jahrgangs 2013:	22.03.2026</a:t>
            </a:r>
          </a:p>
          <a:p>
            <a:pPr marL="342900" indent="-342900" algn="l">
              <a:buFont typeface="Arial" panose="020B0604020202020204" pitchFamily="34" charset="0"/>
              <a:buChar char="•"/>
            </a:pPr>
            <a:r>
              <a:rPr lang="de-DE" dirty="0">
                <a:solidFill>
                  <a:schemeClr val="tx1"/>
                </a:solidFill>
              </a:rPr>
              <a:t>Ruft an bei kurzfristigen Spielabsagen – einfach nur eine Mail 2 Stunden vor dem Spiel ist eine Frechheit</a:t>
            </a:r>
          </a:p>
          <a:p>
            <a:pPr marL="342900" indent="-342900" algn="l">
              <a:buFont typeface="Arial" panose="020B0604020202020204" pitchFamily="34" charset="0"/>
              <a:buChar char="•"/>
            </a:pPr>
            <a:r>
              <a:rPr lang="de-DE" dirty="0">
                <a:solidFill>
                  <a:schemeClr val="tx1"/>
                </a:solidFill>
              </a:rPr>
              <a:t>Wir bitten um Respekt in Presseberichten – teilweise ist der Stil an den Ton in den Hallen angepasst</a:t>
            </a:r>
          </a:p>
        </p:txBody>
      </p:sp>
      <p:sp>
        <p:nvSpPr>
          <p:cNvPr id="4" name="Datumsplatzhalter 3">
            <a:extLst>
              <a:ext uri="{FF2B5EF4-FFF2-40B4-BE49-F238E27FC236}">
                <a16:creationId xmlns:a16="http://schemas.microsoft.com/office/drawing/2014/main" id="{F77F95D3-920F-6CBF-D34C-6560CC1A456B}"/>
              </a:ext>
            </a:extLst>
          </p:cNvPr>
          <p:cNvSpPr>
            <a:spLocks noGrp="1"/>
          </p:cNvSpPr>
          <p:nvPr>
            <p:ph type="dt" sz="half" idx="10"/>
          </p:nvPr>
        </p:nvSpPr>
        <p:spPr/>
        <p:txBody>
          <a:bodyPr/>
          <a:lstStyle/>
          <a:p>
            <a:fld id="{E6689937-7794-465E-A3D2-F520DE73DAAE}" type="datetime1">
              <a:rPr lang="de-DE" smtClean="0"/>
              <a:t>11.02.2026</a:t>
            </a:fld>
            <a:endParaRPr lang="de-DE"/>
          </a:p>
        </p:txBody>
      </p:sp>
      <p:sp>
        <p:nvSpPr>
          <p:cNvPr id="5" name="Foliennummernplatzhalter 4">
            <a:extLst>
              <a:ext uri="{FF2B5EF4-FFF2-40B4-BE49-F238E27FC236}">
                <a16:creationId xmlns:a16="http://schemas.microsoft.com/office/drawing/2014/main" id="{2F750E85-5EA6-98E9-74B5-AF297A4EF9AC}"/>
              </a:ext>
            </a:extLst>
          </p:cNvPr>
          <p:cNvSpPr>
            <a:spLocks noGrp="1"/>
          </p:cNvSpPr>
          <p:nvPr>
            <p:ph type="sldNum" sz="quarter" idx="12"/>
          </p:nvPr>
        </p:nvSpPr>
        <p:spPr/>
        <p:txBody>
          <a:bodyPr/>
          <a:lstStyle/>
          <a:p>
            <a:fld id="{BCCB1FF1-BD9C-47F3-B88A-0804CC4D619B}" type="slidenum">
              <a:rPr lang="de-DE" smtClean="0"/>
              <a:t>3</a:t>
            </a:fld>
            <a:endParaRPr lang="de-DE" dirty="0"/>
          </a:p>
        </p:txBody>
      </p:sp>
    </p:spTree>
    <p:extLst>
      <p:ext uri="{BB962C8B-B14F-4D97-AF65-F5344CB8AC3E}">
        <p14:creationId xmlns:p14="http://schemas.microsoft.com/office/powerpoint/2010/main" val="17452129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3AB2B9-8A24-718B-EC14-B65CC4920DB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D4205A5-9614-2D88-EA64-FA41EE71DC55}"/>
              </a:ext>
            </a:extLst>
          </p:cNvPr>
          <p:cNvSpPr>
            <a:spLocks noGrp="1"/>
          </p:cNvSpPr>
          <p:nvPr>
            <p:ph type="title"/>
          </p:nvPr>
        </p:nvSpPr>
        <p:spPr>
          <a:xfrm>
            <a:off x="831850" y="209551"/>
            <a:ext cx="10678832" cy="823183"/>
          </a:xfrm>
        </p:spPr>
        <p:txBody>
          <a:bodyPr>
            <a:normAutofit fontScale="90000"/>
          </a:bodyPr>
          <a:lstStyle/>
          <a:p>
            <a:r>
              <a:rPr lang="de-DE" dirty="0"/>
              <a:t>Kinderhandball</a:t>
            </a:r>
          </a:p>
        </p:txBody>
      </p:sp>
      <p:sp>
        <p:nvSpPr>
          <p:cNvPr id="3" name="Textplatzhalter 2">
            <a:extLst>
              <a:ext uri="{FF2B5EF4-FFF2-40B4-BE49-F238E27FC236}">
                <a16:creationId xmlns:a16="http://schemas.microsoft.com/office/drawing/2014/main" id="{7C0394F4-3D8D-5A5E-EE70-77F1E6344A23}"/>
              </a:ext>
            </a:extLst>
          </p:cNvPr>
          <p:cNvSpPr>
            <a:spLocks noGrp="1"/>
          </p:cNvSpPr>
          <p:nvPr>
            <p:ph type="body" idx="1"/>
          </p:nvPr>
        </p:nvSpPr>
        <p:spPr>
          <a:xfrm>
            <a:off x="304800" y="894080"/>
            <a:ext cx="11714480" cy="5514820"/>
          </a:xfrm>
        </p:spPr>
        <p:txBody>
          <a:bodyPr>
            <a:normAutofit fontScale="62500" lnSpcReduction="20000"/>
          </a:bodyPr>
          <a:lstStyle/>
          <a:p>
            <a:pPr algn="l"/>
            <a:r>
              <a:rPr lang="de-DE" dirty="0">
                <a:solidFill>
                  <a:schemeClr val="tx1"/>
                </a:solidFill>
              </a:rPr>
              <a:t>E-Jugend:</a:t>
            </a:r>
          </a:p>
          <a:p>
            <a:pPr marL="800100" lvl="1" indent="-342900">
              <a:buFont typeface="Arial" panose="020B0604020202020204" pitchFamily="34" charset="0"/>
              <a:buChar char="•"/>
            </a:pPr>
            <a:r>
              <a:rPr lang="de-DE" sz="2300" dirty="0">
                <a:solidFill>
                  <a:schemeClr val="tx1"/>
                </a:solidFill>
              </a:rPr>
              <a:t>„Prüfungssituation“ für Kinder</a:t>
            </a:r>
          </a:p>
          <a:p>
            <a:pPr marL="800100" lvl="1" indent="-342900">
              <a:buFont typeface="Arial" panose="020B0604020202020204" pitchFamily="34" charset="0"/>
              <a:buChar char="•"/>
            </a:pPr>
            <a:r>
              <a:rPr lang="de-DE" sz="2300" dirty="0">
                <a:solidFill>
                  <a:srgbClr val="00B050"/>
                </a:solidFill>
              </a:rPr>
              <a:t>eigene Auswahl der Übungen gerne so beibehalten</a:t>
            </a:r>
          </a:p>
          <a:p>
            <a:pPr marL="800100" lvl="1" indent="-342900">
              <a:buFont typeface="Arial" panose="020B0604020202020204" pitchFamily="34" charset="0"/>
              <a:buChar char="•"/>
            </a:pPr>
            <a:r>
              <a:rPr lang="de-DE" sz="2300" dirty="0">
                <a:solidFill>
                  <a:srgbClr val="00B050"/>
                </a:solidFill>
              </a:rPr>
              <a:t>größtes Problem sind die Eltern und das damit verbundene Handeln der Kinder </a:t>
            </a:r>
            <a:r>
              <a:rPr lang="de-DE" sz="2300" dirty="0">
                <a:solidFill>
                  <a:srgbClr val="00B050"/>
                </a:solidFill>
                <a:sym typeface="Wingdings" panose="05000000000000000000" pitchFamily="2" charset="2"/>
              </a:rPr>
              <a:t></a:t>
            </a:r>
            <a:r>
              <a:rPr lang="de-DE" sz="2300" dirty="0">
                <a:solidFill>
                  <a:srgbClr val="00B050"/>
                </a:solidFill>
              </a:rPr>
              <a:t> schnelle Verbesserung motiviert Kinder</a:t>
            </a:r>
          </a:p>
          <a:p>
            <a:pPr marL="800100" lvl="1" indent="-342900">
              <a:buFont typeface="Arial" panose="020B0604020202020204" pitchFamily="34" charset="0"/>
              <a:buChar char="•"/>
            </a:pPr>
            <a:r>
              <a:rPr lang="de-DE" sz="2300" dirty="0">
                <a:solidFill>
                  <a:prstClr val="black"/>
                </a:solidFill>
              </a:rPr>
              <a:t>Organisation am Spieltag unklar – Kinder bekommen Punkte gesagt und haben keine Wertungskarte dabei</a:t>
            </a:r>
          </a:p>
          <a:p>
            <a:pPr marL="1257300" lvl="2" indent="-342900">
              <a:buFont typeface="Arial" panose="020B0604020202020204" pitchFamily="34" charset="0"/>
              <a:buChar char="•"/>
            </a:pPr>
            <a:r>
              <a:rPr lang="de-DE" sz="2000" dirty="0">
                <a:solidFill>
                  <a:srgbClr val="00B050"/>
                </a:solidFill>
              </a:rPr>
              <a:t>Wertungskarten: an Kinder, an Stationen (Mannschaftskarten)</a:t>
            </a:r>
          </a:p>
          <a:p>
            <a:pPr marL="1257300" lvl="2" indent="-342900">
              <a:buFont typeface="Arial" panose="020B0604020202020204" pitchFamily="34" charset="0"/>
              <a:buChar char="•"/>
            </a:pPr>
            <a:r>
              <a:rPr lang="de-DE" sz="2000" dirty="0">
                <a:solidFill>
                  <a:srgbClr val="00B050"/>
                </a:solidFill>
              </a:rPr>
              <a:t>weniger Zuschauer, auch Kinder bleiben nicht, wenn Koordination zwischendrin </a:t>
            </a:r>
            <a:r>
              <a:rPr lang="de-DE" sz="2000" dirty="0">
                <a:solidFill>
                  <a:srgbClr val="00B050"/>
                </a:solidFill>
                <a:sym typeface="Wingdings" panose="05000000000000000000" pitchFamily="2" charset="2"/>
              </a:rPr>
              <a:t> </a:t>
            </a:r>
            <a:r>
              <a:rPr lang="de-DE" sz="2000" dirty="0" err="1">
                <a:solidFill>
                  <a:srgbClr val="00B050"/>
                </a:solidFill>
                <a:sym typeface="Wingdings" panose="05000000000000000000" pitchFamily="2" charset="2"/>
              </a:rPr>
              <a:t>vlt</a:t>
            </a:r>
            <a:r>
              <a:rPr lang="de-DE" sz="2000" dirty="0">
                <a:solidFill>
                  <a:srgbClr val="00B050"/>
                </a:solidFill>
                <a:sym typeface="Wingdings" panose="05000000000000000000" pitchFamily="2" charset="2"/>
              </a:rPr>
              <a:t>. besser wenn für </a:t>
            </a:r>
            <a:r>
              <a:rPr lang="de-DE" sz="2000" dirty="0" err="1">
                <a:solidFill>
                  <a:srgbClr val="00B050"/>
                </a:solidFill>
                <a:sym typeface="Wingdings" panose="05000000000000000000" pitchFamily="2" charset="2"/>
              </a:rPr>
              <a:t>Koord</a:t>
            </a:r>
            <a:r>
              <a:rPr lang="de-DE" sz="2000" dirty="0">
                <a:solidFill>
                  <a:srgbClr val="00B050"/>
                </a:solidFill>
                <a:sym typeface="Wingdings" panose="05000000000000000000" pitchFamily="2" charset="2"/>
              </a:rPr>
              <a:t>. weniger Zeit eingeplant wird (im Zweifel dann 2-mal aufbauen)</a:t>
            </a:r>
          </a:p>
          <a:p>
            <a:pPr marL="1257300" lvl="2" indent="-342900">
              <a:buFont typeface="Arial" panose="020B0604020202020204" pitchFamily="34" charset="0"/>
              <a:buChar char="•"/>
            </a:pPr>
            <a:r>
              <a:rPr lang="de-DE" sz="2000" dirty="0">
                <a:solidFill>
                  <a:srgbClr val="00B050"/>
                </a:solidFill>
                <a:sym typeface="Wingdings" panose="05000000000000000000" pitchFamily="2" charset="2"/>
              </a:rPr>
              <a:t>Aufbaurundenspieltage:</a:t>
            </a:r>
          </a:p>
          <a:p>
            <a:pPr marL="1714500" lvl="3" indent="-342900">
              <a:buFont typeface="Arial" panose="020B0604020202020204" pitchFamily="34" charset="0"/>
              <a:buChar char="•"/>
            </a:pPr>
            <a:r>
              <a:rPr lang="de-DE" sz="2000" dirty="0">
                <a:solidFill>
                  <a:srgbClr val="00B050"/>
                </a:solidFill>
                <a:sym typeface="Wingdings" panose="05000000000000000000" pitchFamily="2" charset="2"/>
              </a:rPr>
              <a:t>Spielplan vorgegeben mit 2x langer Pause  Bitte darum das Ganze enger zu </a:t>
            </a:r>
            <a:r>
              <a:rPr lang="de-DE" sz="2000" dirty="0" err="1">
                <a:solidFill>
                  <a:srgbClr val="00B050"/>
                </a:solidFill>
                <a:sym typeface="Wingdings" panose="05000000000000000000" pitchFamily="2" charset="2"/>
              </a:rPr>
              <a:t>takten</a:t>
            </a:r>
            <a:r>
              <a:rPr lang="de-DE" sz="2000" dirty="0">
                <a:solidFill>
                  <a:srgbClr val="00B050"/>
                </a:solidFill>
                <a:sym typeface="Wingdings" panose="05000000000000000000" pitchFamily="2" charset="2"/>
              </a:rPr>
              <a:t> (Relation zwischen Aufwand und Aktionszeit stimmt nicht)</a:t>
            </a:r>
          </a:p>
          <a:p>
            <a:pPr marL="1714500" lvl="3" indent="-342900">
              <a:buFont typeface="Arial" panose="020B0604020202020204" pitchFamily="34" charset="0"/>
              <a:buChar char="•"/>
            </a:pPr>
            <a:r>
              <a:rPr lang="de-DE" sz="2000" dirty="0">
                <a:solidFill>
                  <a:srgbClr val="00B050"/>
                </a:solidFill>
                <a:sym typeface="Wingdings" panose="05000000000000000000" pitchFamily="2" charset="2"/>
              </a:rPr>
              <a:t>Rückrunde und Hinrunde in Zukunft gleich?  Abfrage der Optionen über die Meldungen</a:t>
            </a:r>
            <a:endParaRPr lang="de-DE" sz="2000" dirty="0">
              <a:solidFill>
                <a:srgbClr val="00B050"/>
              </a:solidFill>
            </a:endParaRPr>
          </a:p>
          <a:p>
            <a:pPr marL="800100" lvl="1" indent="-342900">
              <a:buFont typeface="Arial" panose="020B0604020202020204" pitchFamily="34" charset="0"/>
              <a:buChar char="•"/>
            </a:pPr>
            <a:r>
              <a:rPr lang="de-DE" sz="2300" dirty="0">
                <a:solidFill>
                  <a:srgbClr val="00B050"/>
                </a:solidFill>
              </a:rPr>
              <a:t>E-Jugenden Spiel spielen lassen und 1 Samstag an dem alle Mannschaften die Koordinationsübungen machen </a:t>
            </a:r>
            <a:r>
              <a:rPr lang="de-DE" sz="2300" dirty="0">
                <a:solidFill>
                  <a:srgbClr val="00B050"/>
                </a:solidFill>
                <a:sym typeface="Wingdings" panose="05000000000000000000" pitchFamily="2" charset="2"/>
              </a:rPr>
              <a:t> dann kommen Kinder, die keine Lust haben an diesem Spieltag nicht -&gt; wurde abgelehnt</a:t>
            </a:r>
          </a:p>
          <a:p>
            <a:pPr marL="800100" lvl="1" indent="-342900">
              <a:buFont typeface="Arial" panose="020B0604020202020204" pitchFamily="34" charset="0"/>
              <a:buChar char="•"/>
            </a:pPr>
            <a:r>
              <a:rPr lang="de-DE" sz="2300" dirty="0">
                <a:solidFill>
                  <a:srgbClr val="00B050"/>
                </a:solidFill>
                <a:sym typeface="Wingdings" panose="05000000000000000000" pitchFamily="2" charset="2"/>
              </a:rPr>
              <a:t>Bitte darum alles erst einmal so zu belassen und es über mehrere Runden auszuprobieren  Kleinigkeiten können geändert werden, aber Grundgerüst belassen</a:t>
            </a:r>
            <a:endParaRPr lang="de-DE" sz="2300" dirty="0">
              <a:solidFill>
                <a:srgbClr val="00B050"/>
              </a:solidFill>
            </a:endParaRPr>
          </a:p>
        </p:txBody>
      </p:sp>
      <p:sp>
        <p:nvSpPr>
          <p:cNvPr id="4" name="Datumsplatzhalter 3">
            <a:extLst>
              <a:ext uri="{FF2B5EF4-FFF2-40B4-BE49-F238E27FC236}">
                <a16:creationId xmlns:a16="http://schemas.microsoft.com/office/drawing/2014/main" id="{5EB00C30-74D6-DC02-835E-532E40198FD3}"/>
              </a:ext>
            </a:extLst>
          </p:cNvPr>
          <p:cNvSpPr>
            <a:spLocks noGrp="1"/>
          </p:cNvSpPr>
          <p:nvPr>
            <p:ph type="dt" sz="half" idx="10"/>
          </p:nvPr>
        </p:nvSpPr>
        <p:spPr/>
        <p:txBody>
          <a:bodyPr/>
          <a:lstStyle/>
          <a:p>
            <a:fld id="{E6689937-7794-465E-A3D2-F520DE73DAAE}" type="datetime1">
              <a:rPr lang="de-DE" smtClean="0"/>
              <a:t>11.02.2026</a:t>
            </a:fld>
            <a:endParaRPr lang="de-DE"/>
          </a:p>
        </p:txBody>
      </p:sp>
      <p:sp>
        <p:nvSpPr>
          <p:cNvPr id="5" name="Foliennummernplatzhalter 4">
            <a:extLst>
              <a:ext uri="{FF2B5EF4-FFF2-40B4-BE49-F238E27FC236}">
                <a16:creationId xmlns:a16="http://schemas.microsoft.com/office/drawing/2014/main" id="{8E340D16-E212-1BC0-D3C8-C0F71A9BE7E0}"/>
              </a:ext>
            </a:extLst>
          </p:cNvPr>
          <p:cNvSpPr>
            <a:spLocks noGrp="1"/>
          </p:cNvSpPr>
          <p:nvPr>
            <p:ph type="sldNum" sz="quarter" idx="12"/>
          </p:nvPr>
        </p:nvSpPr>
        <p:spPr/>
        <p:txBody>
          <a:bodyPr/>
          <a:lstStyle/>
          <a:p>
            <a:fld id="{BCCB1FF1-BD9C-47F3-B88A-0804CC4D619B}" type="slidenum">
              <a:rPr lang="de-DE" smtClean="0"/>
              <a:t>30</a:t>
            </a:fld>
            <a:endParaRPr lang="de-DE" dirty="0"/>
          </a:p>
        </p:txBody>
      </p:sp>
    </p:spTree>
    <p:extLst>
      <p:ext uri="{BB962C8B-B14F-4D97-AF65-F5344CB8AC3E}">
        <p14:creationId xmlns:p14="http://schemas.microsoft.com/office/powerpoint/2010/main" val="222177195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C68D30-5C25-F789-2F45-70719BB3F26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974CED0-E038-04A9-5332-3A2829FF664A}"/>
              </a:ext>
            </a:extLst>
          </p:cNvPr>
          <p:cNvSpPr>
            <a:spLocks noGrp="1"/>
          </p:cNvSpPr>
          <p:nvPr>
            <p:ph type="title"/>
          </p:nvPr>
        </p:nvSpPr>
        <p:spPr>
          <a:xfrm>
            <a:off x="831850" y="209551"/>
            <a:ext cx="10678832" cy="823183"/>
          </a:xfrm>
        </p:spPr>
        <p:txBody>
          <a:bodyPr>
            <a:normAutofit fontScale="90000"/>
          </a:bodyPr>
          <a:lstStyle/>
          <a:p>
            <a:r>
              <a:rPr lang="de-DE" dirty="0"/>
              <a:t>Kinderhandball</a:t>
            </a:r>
          </a:p>
        </p:txBody>
      </p:sp>
      <p:sp>
        <p:nvSpPr>
          <p:cNvPr id="3" name="Textplatzhalter 2">
            <a:extLst>
              <a:ext uri="{FF2B5EF4-FFF2-40B4-BE49-F238E27FC236}">
                <a16:creationId xmlns:a16="http://schemas.microsoft.com/office/drawing/2014/main" id="{48452DD5-C7C2-D439-BE38-46CFDE16B596}"/>
              </a:ext>
            </a:extLst>
          </p:cNvPr>
          <p:cNvSpPr>
            <a:spLocks noGrp="1"/>
          </p:cNvSpPr>
          <p:nvPr>
            <p:ph type="body" idx="1"/>
          </p:nvPr>
        </p:nvSpPr>
        <p:spPr>
          <a:xfrm>
            <a:off x="831850" y="1420009"/>
            <a:ext cx="10515600" cy="4669641"/>
          </a:xfrm>
        </p:spPr>
        <p:txBody>
          <a:bodyPr/>
          <a:lstStyle/>
          <a:p>
            <a:pPr algn="l"/>
            <a:r>
              <a:rPr lang="de-DE" dirty="0">
                <a:solidFill>
                  <a:schemeClr val="tx1"/>
                </a:solidFill>
              </a:rPr>
              <a:t>D-Jugend:</a:t>
            </a:r>
          </a:p>
          <a:p>
            <a:pPr marL="800100" lvl="1" indent="-342900">
              <a:buFont typeface="Arial" panose="020B0604020202020204" pitchFamily="34" charset="0"/>
              <a:buChar char="•"/>
            </a:pPr>
            <a:r>
              <a:rPr lang="de-DE" dirty="0">
                <a:solidFill>
                  <a:schemeClr val="tx1"/>
                </a:solidFill>
              </a:rPr>
              <a:t>Bisher kein Feedback</a:t>
            </a:r>
          </a:p>
          <a:p>
            <a:pPr marL="800100" lvl="1" indent="-342900">
              <a:buFont typeface="Arial" panose="020B0604020202020204" pitchFamily="34" charset="0"/>
              <a:buChar char="•"/>
            </a:pPr>
            <a:r>
              <a:rPr lang="de-DE" dirty="0">
                <a:solidFill>
                  <a:srgbClr val="00B050"/>
                </a:solidFill>
              </a:rPr>
              <a:t>Torhüter sind hier die Leidtragende der sehr offensiven Abwehr – gibt es eine Option, dass man offensiv spielen muss, aber nicht so offensiv </a:t>
            </a:r>
            <a:r>
              <a:rPr lang="de-DE" dirty="0">
                <a:solidFill>
                  <a:srgbClr val="00B050"/>
                </a:solidFill>
                <a:sym typeface="Wingdings" panose="05000000000000000000" pitchFamily="2" charset="2"/>
              </a:rPr>
              <a:t> offensive Abwehr aufweichen  gem. </a:t>
            </a:r>
            <a:r>
              <a:rPr lang="de-DE" dirty="0" err="1">
                <a:solidFill>
                  <a:srgbClr val="00B050"/>
                </a:solidFill>
                <a:sym typeface="Wingdings" panose="05000000000000000000" pitchFamily="2" charset="2"/>
              </a:rPr>
              <a:t>Dfb</a:t>
            </a:r>
            <a:r>
              <a:rPr lang="de-DE" dirty="0">
                <a:solidFill>
                  <a:srgbClr val="00B050"/>
                </a:solidFill>
                <a:sym typeface="Wingdings" panose="05000000000000000000" pitchFamily="2" charset="2"/>
              </a:rPr>
              <a:t> muss nur der Ballhalter ab der Mittellinie unter Druck gesetzt werden. Alle anderen können im Verbund arbeiten. Zusatzinfos bitte nochmal genau lesen! Es muss keine Manndeckung gespielt werden. </a:t>
            </a:r>
            <a:endParaRPr lang="de-DE" dirty="0">
              <a:solidFill>
                <a:srgbClr val="00B050"/>
              </a:solidFill>
            </a:endParaRPr>
          </a:p>
        </p:txBody>
      </p:sp>
      <p:sp>
        <p:nvSpPr>
          <p:cNvPr id="4" name="Datumsplatzhalter 3">
            <a:extLst>
              <a:ext uri="{FF2B5EF4-FFF2-40B4-BE49-F238E27FC236}">
                <a16:creationId xmlns:a16="http://schemas.microsoft.com/office/drawing/2014/main" id="{94D7ADC1-D84D-E2D5-A33F-BF0D7975025A}"/>
              </a:ext>
            </a:extLst>
          </p:cNvPr>
          <p:cNvSpPr>
            <a:spLocks noGrp="1"/>
          </p:cNvSpPr>
          <p:nvPr>
            <p:ph type="dt" sz="half" idx="10"/>
          </p:nvPr>
        </p:nvSpPr>
        <p:spPr/>
        <p:txBody>
          <a:bodyPr/>
          <a:lstStyle/>
          <a:p>
            <a:fld id="{E6689937-7794-465E-A3D2-F520DE73DAAE}" type="datetime1">
              <a:rPr lang="de-DE" smtClean="0"/>
              <a:t>11.02.2026</a:t>
            </a:fld>
            <a:endParaRPr lang="de-DE"/>
          </a:p>
        </p:txBody>
      </p:sp>
      <p:sp>
        <p:nvSpPr>
          <p:cNvPr id="5" name="Foliennummernplatzhalter 4">
            <a:extLst>
              <a:ext uri="{FF2B5EF4-FFF2-40B4-BE49-F238E27FC236}">
                <a16:creationId xmlns:a16="http://schemas.microsoft.com/office/drawing/2014/main" id="{DAE14500-D4B1-32DB-0D5E-DE3B414072CA}"/>
              </a:ext>
            </a:extLst>
          </p:cNvPr>
          <p:cNvSpPr>
            <a:spLocks noGrp="1"/>
          </p:cNvSpPr>
          <p:nvPr>
            <p:ph type="sldNum" sz="quarter" idx="12"/>
          </p:nvPr>
        </p:nvSpPr>
        <p:spPr/>
        <p:txBody>
          <a:bodyPr/>
          <a:lstStyle/>
          <a:p>
            <a:fld id="{BCCB1FF1-BD9C-47F3-B88A-0804CC4D619B}" type="slidenum">
              <a:rPr lang="de-DE" smtClean="0"/>
              <a:t>31</a:t>
            </a:fld>
            <a:endParaRPr lang="de-DE" dirty="0"/>
          </a:p>
        </p:txBody>
      </p:sp>
    </p:spTree>
    <p:extLst>
      <p:ext uri="{BB962C8B-B14F-4D97-AF65-F5344CB8AC3E}">
        <p14:creationId xmlns:p14="http://schemas.microsoft.com/office/powerpoint/2010/main" val="1228254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E8E624-B579-526B-E242-C9E86FD1C7C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2EF3039-6BD1-FDDF-DC7F-F0B9542FD439}"/>
              </a:ext>
            </a:extLst>
          </p:cNvPr>
          <p:cNvSpPr>
            <a:spLocks noGrp="1"/>
          </p:cNvSpPr>
          <p:nvPr>
            <p:ph type="title"/>
          </p:nvPr>
        </p:nvSpPr>
        <p:spPr>
          <a:xfrm>
            <a:off x="831850" y="209551"/>
            <a:ext cx="10678832" cy="823183"/>
          </a:xfrm>
        </p:spPr>
        <p:txBody>
          <a:bodyPr>
            <a:normAutofit fontScale="90000"/>
          </a:bodyPr>
          <a:lstStyle/>
          <a:p>
            <a:r>
              <a:rPr lang="de-DE" dirty="0"/>
              <a:t>Kommende Termine</a:t>
            </a:r>
          </a:p>
        </p:txBody>
      </p:sp>
      <p:sp>
        <p:nvSpPr>
          <p:cNvPr id="3" name="Textplatzhalter 2">
            <a:extLst>
              <a:ext uri="{FF2B5EF4-FFF2-40B4-BE49-F238E27FC236}">
                <a16:creationId xmlns:a16="http://schemas.microsoft.com/office/drawing/2014/main" id="{0A6FC4D5-F21A-5F58-4DE1-E2CA75AA41E2}"/>
              </a:ext>
            </a:extLst>
          </p:cNvPr>
          <p:cNvSpPr>
            <a:spLocks noGrp="1"/>
          </p:cNvSpPr>
          <p:nvPr>
            <p:ph type="body" idx="1"/>
          </p:nvPr>
        </p:nvSpPr>
        <p:spPr>
          <a:xfrm>
            <a:off x="831850" y="1420009"/>
            <a:ext cx="10515600" cy="4669641"/>
          </a:xfrm>
        </p:spPr>
        <p:txBody>
          <a:bodyPr/>
          <a:lstStyle/>
          <a:p>
            <a:pPr algn="l"/>
            <a:r>
              <a:rPr lang="de-DE" dirty="0" err="1">
                <a:solidFill>
                  <a:schemeClr val="tx1"/>
                </a:solidFill>
              </a:rPr>
              <a:t>Talentiade</a:t>
            </a:r>
            <a:r>
              <a:rPr lang="de-DE" dirty="0">
                <a:solidFill>
                  <a:schemeClr val="tx1"/>
                </a:solidFill>
              </a:rPr>
              <a:t> Runde 2:</a:t>
            </a:r>
          </a:p>
          <a:p>
            <a:pPr marL="800100" lvl="1" indent="-342900">
              <a:buFont typeface="Arial" panose="020B0604020202020204" pitchFamily="34" charset="0"/>
              <a:buChar char="•"/>
            </a:pPr>
            <a:r>
              <a:rPr lang="de-DE" dirty="0">
                <a:solidFill>
                  <a:schemeClr val="tx1"/>
                </a:solidFill>
              </a:rPr>
              <a:t>Teilnehmerzahl musste nochmal angepasst werden</a:t>
            </a:r>
          </a:p>
          <a:p>
            <a:pPr marL="800100" lvl="1" indent="-342900">
              <a:buFont typeface="Arial" panose="020B0604020202020204" pitchFamily="34" charset="0"/>
              <a:buChar char="•"/>
            </a:pPr>
            <a:r>
              <a:rPr lang="de-DE" dirty="0">
                <a:solidFill>
                  <a:schemeClr val="tx1"/>
                </a:solidFill>
              </a:rPr>
              <a:t>43 Mädchen und 41 Jungs kommen in Runde 2</a:t>
            </a:r>
          </a:p>
          <a:p>
            <a:pPr marL="800100" lvl="1" indent="-342900">
              <a:buFont typeface="Arial" panose="020B0604020202020204" pitchFamily="34" charset="0"/>
              <a:buChar char="•"/>
            </a:pPr>
            <a:r>
              <a:rPr lang="de-DE" dirty="0">
                <a:solidFill>
                  <a:schemeClr val="tx1"/>
                </a:solidFill>
              </a:rPr>
              <a:t>ihr bekommt die Einladungen mit einem Link zur Anmeldung für die Kids von mir zugesendet</a:t>
            </a:r>
          </a:p>
          <a:p>
            <a:pPr marL="800100" lvl="1" indent="-342900">
              <a:buFont typeface="Arial" panose="020B0604020202020204" pitchFamily="34" charset="0"/>
              <a:buChar char="•"/>
            </a:pPr>
            <a:r>
              <a:rPr lang="de-DE" dirty="0">
                <a:solidFill>
                  <a:schemeClr val="tx1"/>
                </a:solidFill>
              </a:rPr>
              <a:t>hier sind sowohl koordinative Übungen als auch ein Handballturnier geplant – die Begleitung erfolgt durch den Leistungssport</a:t>
            </a:r>
          </a:p>
          <a:p>
            <a:pPr marL="800100" lvl="1" indent="-342900">
              <a:buFont typeface="Arial" panose="020B0604020202020204" pitchFamily="34" charset="0"/>
              <a:buChar char="•"/>
            </a:pPr>
            <a:r>
              <a:rPr lang="de-DE" b="1" dirty="0">
                <a:solidFill>
                  <a:schemeClr val="tx1"/>
                </a:solidFill>
                <a:highlight>
                  <a:srgbClr val="FFFF00"/>
                </a:highlight>
              </a:rPr>
              <a:t>25.04.2026 ab 09:30 in Ilvesheim</a:t>
            </a:r>
          </a:p>
        </p:txBody>
      </p:sp>
      <p:sp>
        <p:nvSpPr>
          <p:cNvPr id="4" name="Datumsplatzhalter 3">
            <a:extLst>
              <a:ext uri="{FF2B5EF4-FFF2-40B4-BE49-F238E27FC236}">
                <a16:creationId xmlns:a16="http://schemas.microsoft.com/office/drawing/2014/main" id="{32EA41DA-85E0-DBAD-CB34-3235CF4C9D1B}"/>
              </a:ext>
            </a:extLst>
          </p:cNvPr>
          <p:cNvSpPr>
            <a:spLocks noGrp="1"/>
          </p:cNvSpPr>
          <p:nvPr>
            <p:ph type="dt" sz="half" idx="10"/>
          </p:nvPr>
        </p:nvSpPr>
        <p:spPr/>
        <p:txBody>
          <a:bodyPr/>
          <a:lstStyle/>
          <a:p>
            <a:fld id="{E6689937-7794-465E-A3D2-F520DE73DAAE}" type="datetime1">
              <a:rPr lang="de-DE" smtClean="0"/>
              <a:t>11.02.2026</a:t>
            </a:fld>
            <a:endParaRPr lang="de-DE" dirty="0"/>
          </a:p>
        </p:txBody>
      </p:sp>
      <p:sp>
        <p:nvSpPr>
          <p:cNvPr id="5" name="Foliennummernplatzhalter 4">
            <a:extLst>
              <a:ext uri="{FF2B5EF4-FFF2-40B4-BE49-F238E27FC236}">
                <a16:creationId xmlns:a16="http://schemas.microsoft.com/office/drawing/2014/main" id="{B9133F53-32BB-EB51-CCD7-7BC9B628A307}"/>
              </a:ext>
            </a:extLst>
          </p:cNvPr>
          <p:cNvSpPr>
            <a:spLocks noGrp="1"/>
          </p:cNvSpPr>
          <p:nvPr>
            <p:ph type="sldNum" sz="quarter" idx="12"/>
          </p:nvPr>
        </p:nvSpPr>
        <p:spPr/>
        <p:txBody>
          <a:bodyPr/>
          <a:lstStyle/>
          <a:p>
            <a:fld id="{BCCB1FF1-BD9C-47F3-B88A-0804CC4D619B}" type="slidenum">
              <a:rPr lang="de-DE" smtClean="0"/>
              <a:t>32</a:t>
            </a:fld>
            <a:endParaRPr lang="de-DE" dirty="0"/>
          </a:p>
        </p:txBody>
      </p:sp>
    </p:spTree>
    <p:extLst>
      <p:ext uri="{BB962C8B-B14F-4D97-AF65-F5344CB8AC3E}">
        <p14:creationId xmlns:p14="http://schemas.microsoft.com/office/powerpoint/2010/main" val="277698532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8106E7-D9CE-03BB-0B06-FE07C0A8C55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FC92A06-6545-CD14-40F1-17D846F59449}"/>
              </a:ext>
            </a:extLst>
          </p:cNvPr>
          <p:cNvSpPr>
            <a:spLocks noGrp="1"/>
          </p:cNvSpPr>
          <p:nvPr>
            <p:ph type="title"/>
          </p:nvPr>
        </p:nvSpPr>
        <p:spPr>
          <a:xfrm>
            <a:off x="831850" y="209551"/>
            <a:ext cx="10678832" cy="823183"/>
          </a:xfrm>
        </p:spPr>
        <p:txBody>
          <a:bodyPr>
            <a:normAutofit fontScale="90000"/>
          </a:bodyPr>
          <a:lstStyle/>
          <a:p>
            <a:r>
              <a:rPr lang="de-DE" dirty="0"/>
              <a:t>Kommende Termine</a:t>
            </a:r>
          </a:p>
        </p:txBody>
      </p:sp>
      <p:sp>
        <p:nvSpPr>
          <p:cNvPr id="3" name="Textplatzhalter 2">
            <a:extLst>
              <a:ext uri="{FF2B5EF4-FFF2-40B4-BE49-F238E27FC236}">
                <a16:creationId xmlns:a16="http://schemas.microsoft.com/office/drawing/2014/main" id="{B58D5233-1095-6452-6876-77521214C500}"/>
              </a:ext>
            </a:extLst>
          </p:cNvPr>
          <p:cNvSpPr>
            <a:spLocks noGrp="1"/>
          </p:cNvSpPr>
          <p:nvPr>
            <p:ph type="body" idx="1"/>
          </p:nvPr>
        </p:nvSpPr>
        <p:spPr>
          <a:xfrm>
            <a:off x="831850" y="1420009"/>
            <a:ext cx="10515600" cy="4669641"/>
          </a:xfrm>
        </p:spPr>
        <p:txBody>
          <a:bodyPr/>
          <a:lstStyle/>
          <a:p>
            <a:pPr algn="l"/>
            <a:r>
              <a:rPr lang="de-DE" dirty="0">
                <a:solidFill>
                  <a:schemeClr val="tx1"/>
                </a:solidFill>
              </a:rPr>
              <a:t>E-Jugend-Orientierungsturnier:</a:t>
            </a:r>
          </a:p>
          <a:p>
            <a:pPr marL="800100" lvl="1" indent="-342900">
              <a:buFont typeface="Arial" panose="020B0604020202020204" pitchFamily="34" charset="0"/>
              <a:buChar char="•"/>
            </a:pPr>
            <a:r>
              <a:rPr lang="de-DE" dirty="0">
                <a:solidFill>
                  <a:schemeClr val="tx1"/>
                </a:solidFill>
              </a:rPr>
              <a:t>Rasenturnier auf einem Fußballfeld (mindestens 6 Spielfelder)</a:t>
            </a:r>
          </a:p>
          <a:p>
            <a:pPr marL="800100" lvl="1" indent="-342900">
              <a:buFont typeface="Arial" panose="020B0604020202020204" pitchFamily="34" charset="0"/>
              <a:buChar char="•"/>
            </a:pPr>
            <a:r>
              <a:rPr lang="de-DE" dirty="0">
                <a:solidFill>
                  <a:schemeClr val="tx1"/>
                </a:solidFill>
              </a:rPr>
              <a:t>im Zeitraum zwischen Pfingst- und Sommerferien</a:t>
            </a:r>
          </a:p>
          <a:p>
            <a:pPr marL="800100" lvl="1" indent="-342900">
              <a:buFont typeface="Arial" panose="020B0604020202020204" pitchFamily="34" charset="0"/>
              <a:buChar char="•"/>
            </a:pPr>
            <a:r>
              <a:rPr lang="de-DE" dirty="0">
                <a:solidFill>
                  <a:schemeClr val="tx1"/>
                </a:solidFill>
              </a:rPr>
              <a:t>Ein-Tages-Turnier nur für E-Jugenden</a:t>
            </a:r>
          </a:p>
          <a:p>
            <a:pPr marL="800100" lvl="1" indent="-342900">
              <a:buFont typeface="Arial" panose="020B0604020202020204" pitchFamily="34" charset="0"/>
              <a:buChar char="•"/>
            </a:pPr>
            <a:r>
              <a:rPr lang="de-DE" dirty="0" err="1">
                <a:solidFill>
                  <a:schemeClr val="tx1"/>
                </a:solidFill>
              </a:rPr>
              <a:t>Spielplanorga</a:t>
            </a:r>
            <a:r>
              <a:rPr lang="de-DE" dirty="0">
                <a:solidFill>
                  <a:schemeClr val="tx1"/>
                </a:solidFill>
              </a:rPr>
              <a:t> läuft über den Bezirk und Turnierleitung an diesem Tag auch</a:t>
            </a:r>
          </a:p>
          <a:p>
            <a:pPr marL="800100" lvl="1" indent="-342900">
              <a:buFont typeface="Arial" panose="020B0604020202020204" pitchFamily="34" charset="0"/>
              <a:buChar char="•"/>
            </a:pPr>
            <a:r>
              <a:rPr lang="de-DE" dirty="0">
                <a:solidFill>
                  <a:schemeClr val="tx1"/>
                </a:solidFill>
              </a:rPr>
              <a:t>der Ausrichter kümmert sich um Bewirtung und die Logistik</a:t>
            </a:r>
          </a:p>
          <a:p>
            <a:pPr marL="800100" lvl="1" indent="-342900">
              <a:buFont typeface="Arial" panose="020B0604020202020204" pitchFamily="34" charset="0"/>
              <a:buChar char="•"/>
            </a:pPr>
            <a:r>
              <a:rPr lang="de-DE" b="1" dirty="0">
                <a:solidFill>
                  <a:schemeClr val="tx1"/>
                </a:solidFill>
                <a:highlight>
                  <a:srgbClr val="FFFF00"/>
                </a:highlight>
              </a:rPr>
              <a:t>AUSRICHTER gesucht!!!</a:t>
            </a:r>
          </a:p>
        </p:txBody>
      </p:sp>
      <p:sp>
        <p:nvSpPr>
          <p:cNvPr id="4" name="Datumsplatzhalter 3">
            <a:extLst>
              <a:ext uri="{FF2B5EF4-FFF2-40B4-BE49-F238E27FC236}">
                <a16:creationId xmlns:a16="http://schemas.microsoft.com/office/drawing/2014/main" id="{B4F181C5-D624-C633-CBD8-D1481FD1D31C}"/>
              </a:ext>
            </a:extLst>
          </p:cNvPr>
          <p:cNvSpPr>
            <a:spLocks noGrp="1"/>
          </p:cNvSpPr>
          <p:nvPr>
            <p:ph type="dt" sz="half" idx="10"/>
          </p:nvPr>
        </p:nvSpPr>
        <p:spPr/>
        <p:txBody>
          <a:bodyPr/>
          <a:lstStyle/>
          <a:p>
            <a:fld id="{E6689937-7794-465E-A3D2-F520DE73DAAE}" type="datetime1">
              <a:rPr lang="de-DE" smtClean="0"/>
              <a:t>11.02.2026</a:t>
            </a:fld>
            <a:endParaRPr lang="de-DE"/>
          </a:p>
        </p:txBody>
      </p:sp>
      <p:sp>
        <p:nvSpPr>
          <p:cNvPr id="5" name="Foliennummernplatzhalter 4">
            <a:extLst>
              <a:ext uri="{FF2B5EF4-FFF2-40B4-BE49-F238E27FC236}">
                <a16:creationId xmlns:a16="http://schemas.microsoft.com/office/drawing/2014/main" id="{F30A2E04-13E3-98E6-BDA2-13C9E26B9395}"/>
              </a:ext>
            </a:extLst>
          </p:cNvPr>
          <p:cNvSpPr>
            <a:spLocks noGrp="1"/>
          </p:cNvSpPr>
          <p:nvPr>
            <p:ph type="sldNum" sz="quarter" idx="12"/>
          </p:nvPr>
        </p:nvSpPr>
        <p:spPr/>
        <p:txBody>
          <a:bodyPr/>
          <a:lstStyle/>
          <a:p>
            <a:fld id="{BCCB1FF1-BD9C-47F3-B88A-0804CC4D619B}" type="slidenum">
              <a:rPr lang="de-DE" smtClean="0"/>
              <a:t>33</a:t>
            </a:fld>
            <a:endParaRPr lang="de-DE" dirty="0"/>
          </a:p>
        </p:txBody>
      </p:sp>
    </p:spTree>
    <p:extLst>
      <p:ext uri="{BB962C8B-B14F-4D97-AF65-F5344CB8AC3E}">
        <p14:creationId xmlns:p14="http://schemas.microsoft.com/office/powerpoint/2010/main" val="220260329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F2895E-CA75-7FB8-9A85-57A18E8281B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8578E77-8D72-660D-0976-F5833A9A80B7}"/>
              </a:ext>
            </a:extLst>
          </p:cNvPr>
          <p:cNvSpPr>
            <a:spLocks noGrp="1"/>
          </p:cNvSpPr>
          <p:nvPr>
            <p:ph type="title"/>
          </p:nvPr>
        </p:nvSpPr>
        <p:spPr>
          <a:xfrm>
            <a:off x="831850" y="209551"/>
            <a:ext cx="10678832" cy="823183"/>
          </a:xfrm>
        </p:spPr>
        <p:txBody>
          <a:bodyPr>
            <a:normAutofit fontScale="90000"/>
          </a:bodyPr>
          <a:lstStyle/>
          <a:p>
            <a:r>
              <a:rPr lang="de-DE" dirty="0"/>
              <a:t>Kommende Termine</a:t>
            </a:r>
          </a:p>
        </p:txBody>
      </p:sp>
      <p:sp>
        <p:nvSpPr>
          <p:cNvPr id="3" name="Textplatzhalter 2">
            <a:extLst>
              <a:ext uri="{FF2B5EF4-FFF2-40B4-BE49-F238E27FC236}">
                <a16:creationId xmlns:a16="http://schemas.microsoft.com/office/drawing/2014/main" id="{2E7A9B92-2DA7-A21A-AE21-ADE1574243D3}"/>
              </a:ext>
            </a:extLst>
          </p:cNvPr>
          <p:cNvSpPr>
            <a:spLocks noGrp="1"/>
          </p:cNvSpPr>
          <p:nvPr>
            <p:ph type="body" idx="1"/>
          </p:nvPr>
        </p:nvSpPr>
        <p:spPr>
          <a:xfrm>
            <a:off x="831850" y="1420009"/>
            <a:ext cx="10515600" cy="4669641"/>
          </a:xfrm>
        </p:spPr>
        <p:txBody>
          <a:bodyPr>
            <a:normAutofit lnSpcReduction="10000"/>
          </a:bodyPr>
          <a:lstStyle/>
          <a:p>
            <a:pPr algn="l"/>
            <a:r>
              <a:rPr lang="de-DE" dirty="0">
                <a:solidFill>
                  <a:schemeClr val="tx1"/>
                </a:solidFill>
              </a:rPr>
              <a:t>E-Jugend Mini-WM:</a:t>
            </a:r>
          </a:p>
          <a:p>
            <a:pPr marL="800100" lvl="1" indent="-342900" fontAlgn="base">
              <a:buFont typeface="Arial" panose="020B0604020202020204" pitchFamily="34" charset="0"/>
              <a:buChar char="•"/>
            </a:pPr>
            <a:r>
              <a:rPr lang="de-DE" dirty="0">
                <a:solidFill>
                  <a:schemeClr val="tx1"/>
                </a:solidFill>
              </a:rPr>
              <a:t>p</a:t>
            </a:r>
            <a:r>
              <a:rPr lang="de-DE" dirty="0">
                <a:solidFill>
                  <a:schemeClr val="tx1"/>
                </a:solidFill>
                <a:latin typeface="+mn-lt"/>
              </a:rPr>
              <a:t>ro Standort 32 E-Jugend-Teams</a:t>
            </a:r>
          </a:p>
          <a:p>
            <a:pPr marL="800100" lvl="1" indent="-342900" fontAlgn="base">
              <a:buFont typeface="Arial" panose="020B0604020202020204" pitchFamily="34" charset="0"/>
              <a:buChar char="•"/>
            </a:pPr>
            <a:r>
              <a:rPr lang="de-DE" b="1" dirty="0">
                <a:solidFill>
                  <a:srgbClr val="00B050"/>
                </a:solidFill>
                <a:latin typeface="+mn-lt"/>
              </a:rPr>
              <a:t>26.+27.09.2026</a:t>
            </a:r>
          </a:p>
          <a:p>
            <a:pPr marL="800100" lvl="1" indent="-342900" fontAlgn="base">
              <a:buFont typeface="Arial" panose="020B0604020202020204" pitchFamily="34" charset="0"/>
              <a:buChar char="•"/>
            </a:pPr>
            <a:r>
              <a:rPr lang="de-DE" dirty="0">
                <a:solidFill>
                  <a:schemeClr val="tx1"/>
                </a:solidFill>
                <a:latin typeface="+mn-lt"/>
              </a:rPr>
              <a:t>Termin wird für die E-Jugend im Bezirk spielfrei sein</a:t>
            </a:r>
          </a:p>
          <a:p>
            <a:pPr marL="800100" lvl="1" indent="-342900" fontAlgn="base">
              <a:buFont typeface="Arial" panose="020B0604020202020204" pitchFamily="34" charset="0"/>
              <a:buChar char="•"/>
            </a:pPr>
            <a:r>
              <a:rPr lang="de-DE" dirty="0">
                <a:solidFill>
                  <a:schemeClr val="tx1"/>
                </a:solidFill>
                <a:latin typeface="+mn-lt"/>
              </a:rPr>
              <a:t>zweitägig</a:t>
            </a:r>
          </a:p>
          <a:p>
            <a:pPr marL="800100" lvl="1" indent="-342900" fontAlgn="base">
              <a:buFont typeface="Arial" panose="020B0604020202020204" pitchFamily="34" charset="0"/>
              <a:buChar char="•"/>
            </a:pPr>
            <a:r>
              <a:rPr lang="de-DE" dirty="0">
                <a:solidFill>
                  <a:schemeClr val="tx1"/>
                </a:solidFill>
                <a:latin typeface="+mn-lt"/>
              </a:rPr>
              <a:t>Spielmodus 4+1 </a:t>
            </a:r>
            <a:r>
              <a:rPr lang="de-DE" dirty="0">
                <a:solidFill>
                  <a:schemeClr val="tx1"/>
                </a:solidFill>
                <a:sym typeface="Wingdings" panose="05000000000000000000" pitchFamily="2" charset="2"/>
              </a:rPr>
              <a:t></a:t>
            </a:r>
            <a:r>
              <a:rPr lang="de-DE" dirty="0">
                <a:solidFill>
                  <a:schemeClr val="tx1"/>
                </a:solidFill>
                <a:latin typeface="+mn-lt"/>
              </a:rPr>
              <a:t> Spielfeldgröße Hallendrittel</a:t>
            </a:r>
          </a:p>
          <a:p>
            <a:pPr marL="800100" lvl="1" indent="-342900" fontAlgn="base">
              <a:buFont typeface="Arial" panose="020B0604020202020204" pitchFamily="34" charset="0"/>
              <a:buChar char="•"/>
            </a:pPr>
            <a:r>
              <a:rPr lang="de-DE" dirty="0">
                <a:solidFill>
                  <a:schemeClr val="tx1"/>
                </a:solidFill>
              </a:rPr>
              <a:t>v</a:t>
            </a:r>
            <a:r>
              <a:rPr lang="de-DE" dirty="0">
                <a:solidFill>
                  <a:schemeClr val="tx1"/>
                </a:solidFill>
                <a:latin typeface="+mn-lt"/>
              </a:rPr>
              <a:t>or Ort wird eine </a:t>
            </a:r>
            <a:r>
              <a:rPr lang="de-DE" dirty="0" err="1">
                <a:solidFill>
                  <a:schemeClr val="tx1"/>
                </a:solidFill>
                <a:latin typeface="+mn-lt"/>
              </a:rPr>
              <a:t>Kihasl</a:t>
            </a:r>
            <a:r>
              <a:rPr lang="de-DE" dirty="0">
                <a:solidFill>
                  <a:schemeClr val="tx1"/>
                </a:solidFill>
                <a:latin typeface="+mn-lt"/>
              </a:rPr>
              <a:t>-Ausbildung angeboten</a:t>
            </a:r>
          </a:p>
          <a:p>
            <a:pPr marL="800100" lvl="1" indent="-342900" fontAlgn="base">
              <a:buFont typeface="Arial" panose="020B0604020202020204" pitchFamily="34" charset="0"/>
              <a:buChar char="•"/>
            </a:pPr>
            <a:r>
              <a:rPr lang="de-DE" dirty="0">
                <a:solidFill>
                  <a:schemeClr val="tx1"/>
                </a:solidFill>
                <a:latin typeface="+mn-lt"/>
              </a:rPr>
              <a:t>Anmeldemanagement </a:t>
            </a:r>
            <a:r>
              <a:rPr lang="de-DE" dirty="0">
                <a:solidFill>
                  <a:schemeClr val="tx1"/>
                </a:solidFill>
              </a:rPr>
              <a:t>und Kommunikation mit Teilnehmern läuft über den Verband</a:t>
            </a:r>
          </a:p>
          <a:p>
            <a:pPr marL="800100" lvl="1" indent="-342900">
              <a:buFont typeface="Arial" panose="020B0604020202020204" pitchFamily="34" charset="0"/>
              <a:buChar char="•"/>
            </a:pPr>
            <a:r>
              <a:rPr lang="de-DE" b="1" dirty="0">
                <a:solidFill>
                  <a:schemeClr val="tx1"/>
                </a:solidFill>
                <a:highlight>
                  <a:srgbClr val="FFFF00"/>
                </a:highlight>
              </a:rPr>
              <a:t>AUSRICHTER: TC Kurpfalz</a:t>
            </a:r>
          </a:p>
        </p:txBody>
      </p:sp>
      <p:sp>
        <p:nvSpPr>
          <p:cNvPr id="4" name="Datumsplatzhalter 3">
            <a:extLst>
              <a:ext uri="{FF2B5EF4-FFF2-40B4-BE49-F238E27FC236}">
                <a16:creationId xmlns:a16="http://schemas.microsoft.com/office/drawing/2014/main" id="{04EC378F-9F25-A05A-7A76-9AC6FFAC0BE2}"/>
              </a:ext>
            </a:extLst>
          </p:cNvPr>
          <p:cNvSpPr>
            <a:spLocks noGrp="1"/>
          </p:cNvSpPr>
          <p:nvPr>
            <p:ph type="dt" sz="half" idx="10"/>
          </p:nvPr>
        </p:nvSpPr>
        <p:spPr/>
        <p:txBody>
          <a:bodyPr/>
          <a:lstStyle/>
          <a:p>
            <a:fld id="{E6689937-7794-465E-A3D2-F520DE73DAAE}" type="datetime1">
              <a:rPr lang="de-DE" smtClean="0"/>
              <a:t>11.02.2026</a:t>
            </a:fld>
            <a:endParaRPr lang="de-DE"/>
          </a:p>
        </p:txBody>
      </p:sp>
      <p:sp>
        <p:nvSpPr>
          <p:cNvPr id="5" name="Foliennummernplatzhalter 4">
            <a:extLst>
              <a:ext uri="{FF2B5EF4-FFF2-40B4-BE49-F238E27FC236}">
                <a16:creationId xmlns:a16="http://schemas.microsoft.com/office/drawing/2014/main" id="{B640FC22-EEA3-214B-473A-1B1F117077C9}"/>
              </a:ext>
            </a:extLst>
          </p:cNvPr>
          <p:cNvSpPr>
            <a:spLocks noGrp="1"/>
          </p:cNvSpPr>
          <p:nvPr>
            <p:ph type="sldNum" sz="quarter" idx="12"/>
          </p:nvPr>
        </p:nvSpPr>
        <p:spPr/>
        <p:txBody>
          <a:bodyPr/>
          <a:lstStyle/>
          <a:p>
            <a:fld id="{BCCB1FF1-BD9C-47F3-B88A-0804CC4D619B}" type="slidenum">
              <a:rPr lang="de-DE" smtClean="0"/>
              <a:t>34</a:t>
            </a:fld>
            <a:endParaRPr lang="de-DE" dirty="0"/>
          </a:p>
        </p:txBody>
      </p:sp>
    </p:spTree>
    <p:extLst>
      <p:ext uri="{BB962C8B-B14F-4D97-AF65-F5344CB8AC3E}">
        <p14:creationId xmlns:p14="http://schemas.microsoft.com/office/powerpoint/2010/main" val="262957528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4D6082-33F1-D3B0-C397-E3C4DB0DAC5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4DB229E-6778-2372-C513-A1CD0C910071}"/>
              </a:ext>
            </a:extLst>
          </p:cNvPr>
          <p:cNvSpPr>
            <a:spLocks noGrp="1"/>
          </p:cNvSpPr>
          <p:nvPr>
            <p:ph type="title"/>
          </p:nvPr>
        </p:nvSpPr>
        <p:spPr>
          <a:xfrm>
            <a:off x="831850" y="209551"/>
            <a:ext cx="10678832" cy="823183"/>
          </a:xfrm>
        </p:spPr>
        <p:txBody>
          <a:bodyPr>
            <a:normAutofit fontScale="90000"/>
          </a:bodyPr>
          <a:lstStyle/>
          <a:p>
            <a:r>
              <a:rPr lang="de-DE" dirty="0" err="1"/>
              <a:t>SOnstiges</a:t>
            </a:r>
            <a:endParaRPr lang="de-DE" dirty="0"/>
          </a:p>
        </p:txBody>
      </p:sp>
      <p:sp>
        <p:nvSpPr>
          <p:cNvPr id="3" name="Textplatzhalter 2">
            <a:extLst>
              <a:ext uri="{FF2B5EF4-FFF2-40B4-BE49-F238E27FC236}">
                <a16:creationId xmlns:a16="http://schemas.microsoft.com/office/drawing/2014/main" id="{40AE7BFB-D0A4-1CD2-6C5B-7DE63B6D5476}"/>
              </a:ext>
            </a:extLst>
          </p:cNvPr>
          <p:cNvSpPr>
            <a:spLocks noGrp="1"/>
          </p:cNvSpPr>
          <p:nvPr>
            <p:ph type="body" idx="1"/>
          </p:nvPr>
        </p:nvSpPr>
        <p:spPr>
          <a:xfrm>
            <a:off x="325120" y="1178560"/>
            <a:ext cx="11511280" cy="5079999"/>
          </a:xfrm>
        </p:spPr>
        <p:txBody>
          <a:bodyPr>
            <a:normAutofit fontScale="92500" lnSpcReduction="10000"/>
          </a:bodyPr>
          <a:lstStyle/>
          <a:p>
            <a:pPr marL="571500" indent="-571500" algn="l">
              <a:buFont typeface="Arial" panose="020B0604020202020204" pitchFamily="34" charset="0"/>
              <a:buChar char="•"/>
            </a:pPr>
            <a:r>
              <a:rPr lang="de-DE" sz="2000" dirty="0">
                <a:solidFill>
                  <a:srgbClr val="00B050"/>
                </a:solidFill>
              </a:rPr>
              <a:t>Z/S-Schulung war viel zu lang </a:t>
            </a:r>
            <a:r>
              <a:rPr lang="de-DE" sz="2000" dirty="0">
                <a:solidFill>
                  <a:srgbClr val="00B050"/>
                </a:solidFill>
                <a:sym typeface="Wingdings" panose="05000000000000000000" pitchFamily="2" charset="2"/>
              </a:rPr>
              <a:t> Minimalanzahl der Spiele nur relevant für Spielklassen, in denen ein lizensierter Z/S </a:t>
            </a:r>
            <a:r>
              <a:rPr lang="de-DE" sz="2000" dirty="0" err="1">
                <a:solidFill>
                  <a:srgbClr val="00B050"/>
                </a:solidFill>
                <a:sym typeface="Wingdings" panose="05000000000000000000" pitchFamily="2" charset="2"/>
              </a:rPr>
              <a:t>vorgschrieben</a:t>
            </a:r>
            <a:r>
              <a:rPr lang="de-DE" sz="2000" dirty="0">
                <a:solidFill>
                  <a:srgbClr val="00B050"/>
                </a:solidFill>
                <a:sym typeface="Wingdings" panose="05000000000000000000" pitchFamily="2" charset="2"/>
              </a:rPr>
              <a:t> ist  keine Vorschriften für Lizenzen in Bezirksspielklassen</a:t>
            </a:r>
          </a:p>
          <a:p>
            <a:pPr marL="1028700" lvl="1" indent="-571500">
              <a:buFont typeface="Arial" panose="020B0604020202020204" pitchFamily="34" charset="0"/>
              <a:buChar char="•"/>
            </a:pPr>
            <a:r>
              <a:rPr lang="de-DE" sz="1900" dirty="0">
                <a:solidFill>
                  <a:srgbClr val="00B050"/>
                </a:solidFill>
                <a:sym typeface="Wingdings" panose="05000000000000000000" pitchFamily="2" charset="2"/>
              </a:rPr>
              <a:t>Im Bezirksspielbetrieb muss kein Z/S lizensiert sein (einzige Gefahr: bei Neuansetzung durch Verschulden des Z/S trägt der Verein die Kosten der Neuansetzung)</a:t>
            </a:r>
          </a:p>
          <a:p>
            <a:pPr marL="571500" indent="-571500" algn="l">
              <a:buFont typeface="Arial" panose="020B0604020202020204" pitchFamily="34" charset="0"/>
              <a:buChar char="•"/>
            </a:pPr>
            <a:r>
              <a:rPr lang="de-DE" sz="2000" dirty="0">
                <a:solidFill>
                  <a:srgbClr val="00B050"/>
                </a:solidFill>
                <a:sym typeface="Wingdings" panose="05000000000000000000" pitchFamily="2" charset="2"/>
              </a:rPr>
              <a:t>SR-Soll: Verteilung in BHV war gerechter (Verursacherprinzip)  Überlegung der Vereine, ob man Mannschaft meldet oder ob man die Spieler*innen woanders hinschickt  auch Anzahl der SR, die verlangt werden, ist viel zu überzogen: Druck von der Basis, um Verband das klarzumachen</a:t>
            </a:r>
          </a:p>
          <a:p>
            <a:pPr marL="1028700" lvl="1" indent="-571500">
              <a:buFont typeface="Arial" panose="020B0604020202020204" pitchFamily="34" charset="0"/>
              <a:buChar char="•"/>
            </a:pPr>
            <a:r>
              <a:rPr lang="de-DE" sz="1800" dirty="0">
                <a:solidFill>
                  <a:srgbClr val="00B050"/>
                </a:solidFill>
                <a:sym typeface="Wingdings" panose="05000000000000000000" pitchFamily="2" charset="2"/>
              </a:rPr>
              <a:t>auch Strafen sind dafür extrem hoch  Mannschaften werden lieber nicht gestellt</a:t>
            </a:r>
          </a:p>
          <a:p>
            <a:pPr marL="1028700" lvl="1" indent="-571500">
              <a:buFont typeface="Arial" panose="020B0604020202020204" pitchFamily="34" charset="0"/>
              <a:buChar char="•"/>
            </a:pPr>
            <a:r>
              <a:rPr lang="de-DE" sz="1800" dirty="0">
                <a:solidFill>
                  <a:srgbClr val="00B050"/>
                </a:solidFill>
                <a:sym typeface="Wingdings" panose="05000000000000000000" pitchFamily="2" charset="2"/>
              </a:rPr>
              <a:t>Schwierig, jungen Leuten das Ganze näher zu bringen, wenn es vom Verband eine „Blackbox“ ist und man keine Antworten bekommt  klares Konzept, um dies den potentiellen Leuten zu zeigen  es gab mal eine SR-Roadshow, die die meisten Vereine (außer 6 Stück) nicht interessiert hat</a:t>
            </a:r>
          </a:p>
          <a:p>
            <a:pPr lvl="1"/>
            <a:endParaRPr lang="de-DE" sz="1600" dirty="0">
              <a:solidFill>
                <a:srgbClr val="00B050"/>
              </a:solidFill>
              <a:sym typeface="Wingdings" panose="05000000000000000000" pitchFamily="2" charset="2"/>
            </a:endParaRPr>
          </a:p>
        </p:txBody>
      </p:sp>
      <p:sp>
        <p:nvSpPr>
          <p:cNvPr id="4" name="Datumsplatzhalter 3">
            <a:extLst>
              <a:ext uri="{FF2B5EF4-FFF2-40B4-BE49-F238E27FC236}">
                <a16:creationId xmlns:a16="http://schemas.microsoft.com/office/drawing/2014/main" id="{C7D0EF6B-85F0-E7A8-D225-E2D56C90112A}"/>
              </a:ext>
            </a:extLst>
          </p:cNvPr>
          <p:cNvSpPr>
            <a:spLocks noGrp="1"/>
          </p:cNvSpPr>
          <p:nvPr>
            <p:ph type="dt" sz="half" idx="10"/>
          </p:nvPr>
        </p:nvSpPr>
        <p:spPr>
          <a:xfrm>
            <a:off x="439943" y="6408900"/>
            <a:ext cx="2743200" cy="365125"/>
          </a:xfrm>
        </p:spPr>
        <p:txBody>
          <a:bodyPr/>
          <a:lstStyle/>
          <a:p>
            <a:fld id="{E6689937-7794-465E-A3D2-F520DE73DAAE}" type="datetime1">
              <a:rPr lang="de-DE" smtClean="0"/>
              <a:t>11.02.2026</a:t>
            </a:fld>
            <a:endParaRPr lang="de-DE" dirty="0"/>
          </a:p>
        </p:txBody>
      </p:sp>
      <p:sp>
        <p:nvSpPr>
          <p:cNvPr id="5" name="Foliennummernplatzhalter 4">
            <a:extLst>
              <a:ext uri="{FF2B5EF4-FFF2-40B4-BE49-F238E27FC236}">
                <a16:creationId xmlns:a16="http://schemas.microsoft.com/office/drawing/2014/main" id="{A693C355-66CE-1679-8C06-28DE7518C5B6}"/>
              </a:ext>
            </a:extLst>
          </p:cNvPr>
          <p:cNvSpPr>
            <a:spLocks noGrp="1"/>
          </p:cNvSpPr>
          <p:nvPr>
            <p:ph type="sldNum" sz="quarter" idx="12"/>
          </p:nvPr>
        </p:nvSpPr>
        <p:spPr/>
        <p:txBody>
          <a:bodyPr/>
          <a:lstStyle/>
          <a:p>
            <a:fld id="{BCCB1FF1-BD9C-47F3-B88A-0804CC4D619B}" type="slidenum">
              <a:rPr lang="de-DE" smtClean="0"/>
              <a:t>35</a:t>
            </a:fld>
            <a:endParaRPr lang="de-DE" dirty="0"/>
          </a:p>
        </p:txBody>
      </p:sp>
    </p:spTree>
    <p:extLst>
      <p:ext uri="{BB962C8B-B14F-4D97-AF65-F5344CB8AC3E}">
        <p14:creationId xmlns:p14="http://schemas.microsoft.com/office/powerpoint/2010/main" val="210965546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4D6082-33F1-D3B0-C397-E3C4DB0DAC5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4DB229E-6778-2372-C513-A1CD0C910071}"/>
              </a:ext>
            </a:extLst>
          </p:cNvPr>
          <p:cNvSpPr>
            <a:spLocks noGrp="1"/>
          </p:cNvSpPr>
          <p:nvPr>
            <p:ph type="title"/>
          </p:nvPr>
        </p:nvSpPr>
        <p:spPr>
          <a:xfrm>
            <a:off x="831850" y="209551"/>
            <a:ext cx="10678832" cy="823183"/>
          </a:xfrm>
        </p:spPr>
        <p:txBody>
          <a:bodyPr>
            <a:normAutofit fontScale="90000"/>
          </a:bodyPr>
          <a:lstStyle/>
          <a:p>
            <a:r>
              <a:rPr lang="de-DE" dirty="0" err="1"/>
              <a:t>SOnstiges</a:t>
            </a:r>
            <a:endParaRPr lang="de-DE" dirty="0"/>
          </a:p>
        </p:txBody>
      </p:sp>
      <p:sp>
        <p:nvSpPr>
          <p:cNvPr id="3" name="Textplatzhalter 2">
            <a:extLst>
              <a:ext uri="{FF2B5EF4-FFF2-40B4-BE49-F238E27FC236}">
                <a16:creationId xmlns:a16="http://schemas.microsoft.com/office/drawing/2014/main" id="{40AE7BFB-D0A4-1CD2-6C5B-7DE63B6D5476}"/>
              </a:ext>
            </a:extLst>
          </p:cNvPr>
          <p:cNvSpPr>
            <a:spLocks noGrp="1"/>
          </p:cNvSpPr>
          <p:nvPr>
            <p:ph type="body" idx="1"/>
          </p:nvPr>
        </p:nvSpPr>
        <p:spPr>
          <a:xfrm>
            <a:off x="325120" y="1178560"/>
            <a:ext cx="11511280" cy="5079999"/>
          </a:xfrm>
        </p:spPr>
        <p:txBody>
          <a:bodyPr>
            <a:normAutofit/>
          </a:bodyPr>
          <a:lstStyle/>
          <a:p>
            <a:pPr algn="l"/>
            <a:r>
              <a:rPr lang="de-DE" sz="2000" dirty="0">
                <a:solidFill>
                  <a:srgbClr val="00B050"/>
                </a:solidFill>
                <a:sym typeface="Wingdings" panose="05000000000000000000" pitchFamily="2" charset="2"/>
              </a:rPr>
              <a:t>Link für Kadertermine:</a:t>
            </a:r>
          </a:p>
          <a:p>
            <a:pPr marL="571500" indent="-571500" algn="l">
              <a:buFont typeface="Arial" panose="020B0604020202020204" pitchFamily="34" charset="0"/>
              <a:buChar char="•"/>
            </a:pPr>
            <a:r>
              <a:rPr lang="de-DE" sz="2000" dirty="0">
                <a:solidFill>
                  <a:srgbClr val="00B050"/>
                </a:solidFill>
                <a:sym typeface="Wingdings" panose="05000000000000000000" pitchFamily="2" charset="2"/>
              </a:rPr>
              <a:t>https://www.bwhv.org/spielbetrieb/bezirke#heading15391 </a:t>
            </a:r>
          </a:p>
          <a:p>
            <a:pPr marL="571500" indent="-571500" algn="l">
              <a:buFont typeface="Arial" panose="020B0604020202020204" pitchFamily="34" charset="0"/>
              <a:buChar char="•"/>
            </a:pPr>
            <a:r>
              <a:rPr lang="de-DE" sz="2000" b="1" dirty="0">
                <a:solidFill>
                  <a:srgbClr val="00B050"/>
                </a:solidFill>
                <a:sym typeface="Wingdings" panose="05000000000000000000" pitchFamily="2" charset="2"/>
              </a:rPr>
              <a:t>Die Termine der Mädchen werden zeitnah auf der Homepage bereitgestellt.</a:t>
            </a:r>
            <a:endParaRPr lang="de-DE" b="1" dirty="0">
              <a:solidFill>
                <a:srgbClr val="00B050"/>
              </a:solidFill>
              <a:sym typeface="Wingdings" panose="05000000000000000000" pitchFamily="2" charset="2"/>
            </a:endParaRPr>
          </a:p>
        </p:txBody>
      </p:sp>
      <p:sp>
        <p:nvSpPr>
          <p:cNvPr id="4" name="Datumsplatzhalter 3">
            <a:extLst>
              <a:ext uri="{FF2B5EF4-FFF2-40B4-BE49-F238E27FC236}">
                <a16:creationId xmlns:a16="http://schemas.microsoft.com/office/drawing/2014/main" id="{C7D0EF6B-85F0-E7A8-D225-E2D56C90112A}"/>
              </a:ext>
            </a:extLst>
          </p:cNvPr>
          <p:cNvSpPr>
            <a:spLocks noGrp="1"/>
          </p:cNvSpPr>
          <p:nvPr>
            <p:ph type="dt" sz="half" idx="10"/>
          </p:nvPr>
        </p:nvSpPr>
        <p:spPr>
          <a:xfrm>
            <a:off x="439943" y="6408900"/>
            <a:ext cx="2743200" cy="365125"/>
          </a:xfrm>
        </p:spPr>
        <p:txBody>
          <a:bodyPr/>
          <a:lstStyle/>
          <a:p>
            <a:fld id="{E6689937-7794-465E-A3D2-F520DE73DAAE}" type="datetime1">
              <a:rPr lang="de-DE" smtClean="0"/>
              <a:t>11.02.2026</a:t>
            </a:fld>
            <a:endParaRPr lang="de-DE" dirty="0"/>
          </a:p>
        </p:txBody>
      </p:sp>
      <p:sp>
        <p:nvSpPr>
          <p:cNvPr id="5" name="Foliennummernplatzhalter 4">
            <a:extLst>
              <a:ext uri="{FF2B5EF4-FFF2-40B4-BE49-F238E27FC236}">
                <a16:creationId xmlns:a16="http://schemas.microsoft.com/office/drawing/2014/main" id="{A693C355-66CE-1679-8C06-28DE7518C5B6}"/>
              </a:ext>
            </a:extLst>
          </p:cNvPr>
          <p:cNvSpPr>
            <a:spLocks noGrp="1"/>
          </p:cNvSpPr>
          <p:nvPr>
            <p:ph type="sldNum" sz="quarter" idx="12"/>
          </p:nvPr>
        </p:nvSpPr>
        <p:spPr/>
        <p:txBody>
          <a:bodyPr/>
          <a:lstStyle/>
          <a:p>
            <a:fld id="{BCCB1FF1-BD9C-47F3-B88A-0804CC4D619B}" type="slidenum">
              <a:rPr lang="de-DE" smtClean="0"/>
              <a:t>36</a:t>
            </a:fld>
            <a:endParaRPr lang="de-DE" dirty="0"/>
          </a:p>
        </p:txBody>
      </p:sp>
    </p:spTree>
    <p:extLst>
      <p:ext uri="{BB962C8B-B14F-4D97-AF65-F5344CB8AC3E}">
        <p14:creationId xmlns:p14="http://schemas.microsoft.com/office/powerpoint/2010/main" val="2889228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2C2449D-10F6-1BF4-1E07-BCEEB638CEB5}"/>
              </a:ext>
            </a:extLst>
          </p:cNvPr>
          <p:cNvSpPr>
            <a:spLocks noGrp="1"/>
          </p:cNvSpPr>
          <p:nvPr>
            <p:ph type="title"/>
          </p:nvPr>
        </p:nvSpPr>
        <p:spPr>
          <a:xfrm>
            <a:off x="407988" y="376904"/>
            <a:ext cx="11048906" cy="1008431"/>
          </a:xfrm>
        </p:spPr>
        <p:txBody>
          <a:bodyPr>
            <a:normAutofit fontScale="90000"/>
          </a:bodyPr>
          <a:lstStyle/>
          <a:p>
            <a:r>
              <a:rPr lang="de-DE" dirty="0"/>
              <a:t>Wichtige Änderungen der Spielordnung –</a:t>
            </a:r>
            <a:br>
              <a:rPr lang="de-DE" dirty="0"/>
            </a:br>
            <a:r>
              <a:rPr lang="de-DE" sz="3100" dirty="0"/>
              <a:t>§ 19 Jugendspielrecht</a:t>
            </a:r>
          </a:p>
        </p:txBody>
      </p:sp>
      <p:sp>
        <p:nvSpPr>
          <p:cNvPr id="3" name="Inhaltsplatzhalter 2">
            <a:extLst>
              <a:ext uri="{FF2B5EF4-FFF2-40B4-BE49-F238E27FC236}">
                <a16:creationId xmlns:a16="http://schemas.microsoft.com/office/drawing/2014/main" id="{294BE3C5-3059-A506-F28B-83CB7D00A9E5}"/>
              </a:ext>
            </a:extLst>
          </p:cNvPr>
          <p:cNvSpPr>
            <a:spLocks noGrp="1"/>
          </p:cNvSpPr>
          <p:nvPr>
            <p:ph idx="1"/>
          </p:nvPr>
        </p:nvSpPr>
        <p:spPr/>
        <p:txBody>
          <a:bodyPr>
            <a:normAutofit/>
          </a:bodyPr>
          <a:lstStyle/>
          <a:p>
            <a:r>
              <a:rPr lang="de-DE" dirty="0"/>
              <a:t>Klarstellung in Abs. 3:</a:t>
            </a:r>
            <a:br>
              <a:rPr lang="de-DE" dirty="0"/>
            </a:br>
            <a:r>
              <a:rPr lang="de-DE" dirty="0">
                <a:sym typeface="Wingdings" panose="05000000000000000000" pitchFamily="2" charset="2"/>
              </a:rPr>
              <a:t>	</a:t>
            </a:r>
            <a:r>
              <a:rPr lang="de-DE" dirty="0"/>
              <a:t>Das Zweit- und Drittspielrecht im Erstverein kann in der 	gleichen Staffel der untersten Spielklasse ausgeübt werden.</a:t>
            </a:r>
          </a:p>
          <a:p>
            <a:r>
              <a:rPr lang="de-DE" dirty="0"/>
              <a:t>Klarstellung in Abs. 6:</a:t>
            </a:r>
            <a:br>
              <a:rPr lang="de-DE" dirty="0"/>
            </a:br>
            <a:r>
              <a:rPr lang="de-DE" dirty="0">
                <a:sym typeface="Wingdings" panose="05000000000000000000" pitchFamily="2" charset="2"/>
              </a:rPr>
              <a:t>	Spielrechte von volljährige Jugendspieler*innen in 	Erwachsenenmannschaften des Erstvereins entstehen durch 	den ersten Einsatz und müssen nicht aktiv erteilt werden.</a:t>
            </a:r>
            <a:endParaRPr lang="de-DE" dirty="0"/>
          </a:p>
        </p:txBody>
      </p:sp>
      <p:sp>
        <p:nvSpPr>
          <p:cNvPr id="4" name="Datumsplatzhalter 3">
            <a:extLst>
              <a:ext uri="{FF2B5EF4-FFF2-40B4-BE49-F238E27FC236}">
                <a16:creationId xmlns:a16="http://schemas.microsoft.com/office/drawing/2014/main" id="{4BEAEBB1-94A9-AC7E-E4BC-51A4B2F5431B}"/>
              </a:ext>
            </a:extLst>
          </p:cNvPr>
          <p:cNvSpPr>
            <a:spLocks noGrp="1"/>
          </p:cNvSpPr>
          <p:nvPr>
            <p:ph type="dt" sz="half" idx="2"/>
          </p:nvPr>
        </p:nvSpPr>
        <p:spPr/>
        <p:txBody>
          <a:bodyPr/>
          <a:lstStyle/>
          <a:p>
            <a:fld id="{E6689937-7794-465E-A3D2-F520DE73DAAE}" type="datetime1">
              <a:rPr lang="de-DE" smtClean="0"/>
              <a:t>11.02.2026</a:t>
            </a:fld>
            <a:endParaRPr lang="de-DE"/>
          </a:p>
        </p:txBody>
      </p:sp>
      <p:sp>
        <p:nvSpPr>
          <p:cNvPr id="5" name="Foliennummernplatzhalter 4">
            <a:extLst>
              <a:ext uri="{FF2B5EF4-FFF2-40B4-BE49-F238E27FC236}">
                <a16:creationId xmlns:a16="http://schemas.microsoft.com/office/drawing/2014/main" id="{49D15D6B-2813-6795-F745-4CC10A8D8839}"/>
              </a:ext>
            </a:extLst>
          </p:cNvPr>
          <p:cNvSpPr>
            <a:spLocks noGrp="1"/>
          </p:cNvSpPr>
          <p:nvPr>
            <p:ph type="sldNum" sz="quarter" idx="4"/>
          </p:nvPr>
        </p:nvSpPr>
        <p:spPr/>
        <p:txBody>
          <a:bodyPr/>
          <a:lstStyle/>
          <a:p>
            <a:fld id="{BCCB1FF1-BD9C-47F3-B88A-0804CC4D619B}" type="slidenum">
              <a:rPr lang="de-DE" smtClean="0"/>
              <a:t>4</a:t>
            </a:fld>
            <a:endParaRPr lang="de-DE" dirty="0"/>
          </a:p>
        </p:txBody>
      </p:sp>
    </p:spTree>
    <p:extLst>
      <p:ext uri="{BB962C8B-B14F-4D97-AF65-F5344CB8AC3E}">
        <p14:creationId xmlns:p14="http://schemas.microsoft.com/office/powerpoint/2010/main" val="31800268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2E95D5-2CFB-3CD5-FD96-9DA354E689E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C9AAC6D-F4EC-A806-A0D0-8D740F98D8F8}"/>
              </a:ext>
            </a:extLst>
          </p:cNvPr>
          <p:cNvSpPr>
            <a:spLocks noGrp="1"/>
          </p:cNvSpPr>
          <p:nvPr>
            <p:ph type="title"/>
          </p:nvPr>
        </p:nvSpPr>
        <p:spPr>
          <a:xfrm>
            <a:off x="407988" y="376904"/>
            <a:ext cx="11048906" cy="1008431"/>
          </a:xfrm>
        </p:spPr>
        <p:txBody>
          <a:bodyPr>
            <a:normAutofit fontScale="90000"/>
          </a:bodyPr>
          <a:lstStyle/>
          <a:p>
            <a:r>
              <a:rPr lang="de-DE" dirty="0"/>
              <a:t>Wichtige Änderungen der Spielordnung –</a:t>
            </a:r>
            <a:br>
              <a:rPr lang="de-DE" dirty="0"/>
            </a:br>
            <a:r>
              <a:rPr lang="de-DE" sz="3100" dirty="0"/>
              <a:t>§ 19 Jugendspielrecht</a:t>
            </a:r>
          </a:p>
        </p:txBody>
      </p:sp>
      <p:sp>
        <p:nvSpPr>
          <p:cNvPr id="3" name="Inhaltsplatzhalter 2">
            <a:extLst>
              <a:ext uri="{FF2B5EF4-FFF2-40B4-BE49-F238E27FC236}">
                <a16:creationId xmlns:a16="http://schemas.microsoft.com/office/drawing/2014/main" id="{820A9AEC-2E85-6BBF-EA9B-63DC8412194F}"/>
              </a:ext>
            </a:extLst>
          </p:cNvPr>
          <p:cNvSpPr>
            <a:spLocks noGrp="1"/>
          </p:cNvSpPr>
          <p:nvPr>
            <p:ph idx="1"/>
          </p:nvPr>
        </p:nvSpPr>
        <p:spPr>
          <a:xfrm>
            <a:off x="376033" y="1993901"/>
            <a:ext cx="11376024" cy="4115808"/>
          </a:xfrm>
        </p:spPr>
        <p:txBody>
          <a:bodyPr/>
          <a:lstStyle/>
          <a:p>
            <a:r>
              <a:rPr lang="de-DE" dirty="0"/>
              <a:t>Klarstellung in Abs. 12:</a:t>
            </a:r>
            <a:br>
              <a:rPr lang="de-DE" dirty="0"/>
            </a:br>
            <a:r>
              <a:rPr lang="de-DE" dirty="0">
                <a:sym typeface="Wingdings" panose="05000000000000000000" pitchFamily="2" charset="2"/>
              </a:rPr>
              <a:t>	Bei Rückzug einer Mannschaft kann ein neues Spielrecht für 	eine andere Mannschaft erteilt werden.</a:t>
            </a:r>
          </a:p>
        </p:txBody>
      </p:sp>
      <p:sp>
        <p:nvSpPr>
          <p:cNvPr id="4" name="Datumsplatzhalter 3">
            <a:extLst>
              <a:ext uri="{FF2B5EF4-FFF2-40B4-BE49-F238E27FC236}">
                <a16:creationId xmlns:a16="http://schemas.microsoft.com/office/drawing/2014/main" id="{8F54F07D-1C7A-D795-BEB5-8320E9C15C00}"/>
              </a:ext>
            </a:extLst>
          </p:cNvPr>
          <p:cNvSpPr>
            <a:spLocks noGrp="1"/>
          </p:cNvSpPr>
          <p:nvPr>
            <p:ph type="dt" sz="half" idx="2"/>
          </p:nvPr>
        </p:nvSpPr>
        <p:spPr/>
        <p:txBody>
          <a:bodyPr/>
          <a:lstStyle/>
          <a:p>
            <a:fld id="{E6689937-7794-465E-A3D2-F520DE73DAAE}" type="datetime1">
              <a:rPr lang="de-DE" smtClean="0"/>
              <a:t>11.02.2026</a:t>
            </a:fld>
            <a:endParaRPr lang="de-DE"/>
          </a:p>
        </p:txBody>
      </p:sp>
      <p:sp>
        <p:nvSpPr>
          <p:cNvPr id="5" name="Foliennummernplatzhalter 4">
            <a:extLst>
              <a:ext uri="{FF2B5EF4-FFF2-40B4-BE49-F238E27FC236}">
                <a16:creationId xmlns:a16="http://schemas.microsoft.com/office/drawing/2014/main" id="{35B9F396-DE5E-E0FD-DEFA-496BEEA74EC2}"/>
              </a:ext>
            </a:extLst>
          </p:cNvPr>
          <p:cNvSpPr>
            <a:spLocks noGrp="1"/>
          </p:cNvSpPr>
          <p:nvPr>
            <p:ph type="sldNum" sz="quarter" idx="4"/>
          </p:nvPr>
        </p:nvSpPr>
        <p:spPr/>
        <p:txBody>
          <a:bodyPr/>
          <a:lstStyle/>
          <a:p>
            <a:fld id="{BCCB1FF1-BD9C-47F3-B88A-0804CC4D619B}" type="slidenum">
              <a:rPr lang="de-DE" smtClean="0"/>
              <a:t>5</a:t>
            </a:fld>
            <a:endParaRPr lang="de-DE" dirty="0"/>
          </a:p>
        </p:txBody>
      </p:sp>
    </p:spTree>
    <p:extLst>
      <p:ext uri="{BB962C8B-B14F-4D97-AF65-F5344CB8AC3E}">
        <p14:creationId xmlns:p14="http://schemas.microsoft.com/office/powerpoint/2010/main" val="25357508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94A5DC-036C-0CE4-5C68-C5B09A64A93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7FD3032-FE3D-8B4E-CEE5-4E1CE8F0A3CA}"/>
              </a:ext>
            </a:extLst>
          </p:cNvPr>
          <p:cNvSpPr>
            <a:spLocks noGrp="1"/>
          </p:cNvSpPr>
          <p:nvPr>
            <p:ph type="title"/>
          </p:nvPr>
        </p:nvSpPr>
        <p:spPr>
          <a:xfrm>
            <a:off x="407988" y="376904"/>
            <a:ext cx="11048906" cy="1008431"/>
          </a:xfrm>
        </p:spPr>
        <p:txBody>
          <a:bodyPr>
            <a:normAutofit fontScale="90000"/>
          </a:bodyPr>
          <a:lstStyle/>
          <a:p>
            <a:r>
              <a:rPr lang="de-DE" dirty="0"/>
              <a:t>Wichtige Änderungen der Spielordnung –</a:t>
            </a:r>
            <a:br>
              <a:rPr lang="de-DE" dirty="0"/>
            </a:br>
            <a:r>
              <a:rPr lang="de-DE" sz="3100" dirty="0"/>
              <a:t>§ 21 Durchführung von Jugendspielen</a:t>
            </a:r>
          </a:p>
        </p:txBody>
      </p:sp>
      <p:sp>
        <p:nvSpPr>
          <p:cNvPr id="3" name="Inhaltsplatzhalter 2">
            <a:extLst>
              <a:ext uri="{FF2B5EF4-FFF2-40B4-BE49-F238E27FC236}">
                <a16:creationId xmlns:a16="http://schemas.microsoft.com/office/drawing/2014/main" id="{4787CC7E-4B83-2CE5-BA17-041AE5E2554B}"/>
              </a:ext>
            </a:extLst>
          </p:cNvPr>
          <p:cNvSpPr>
            <a:spLocks noGrp="1"/>
          </p:cNvSpPr>
          <p:nvPr>
            <p:ph idx="1"/>
          </p:nvPr>
        </p:nvSpPr>
        <p:spPr>
          <a:xfrm>
            <a:off x="407988" y="1833171"/>
            <a:ext cx="11376024" cy="4244899"/>
          </a:xfrm>
        </p:spPr>
        <p:txBody>
          <a:bodyPr/>
          <a:lstStyle/>
          <a:p>
            <a:r>
              <a:rPr lang="de-DE" dirty="0"/>
              <a:t>Ab der Saison 2027/2028 wird der Spielbetrieb in den Altersklassen Minis bis D-Jugend nach einheitlichen Vorgaben durchgeführt.</a:t>
            </a:r>
          </a:p>
          <a:p>
            <a:pPr marL="0" indent="0">
              <a:buNone/>
            </a:pPr>
            <a:r>
              <a:rPr lang="de-DE" dirty="0">
                <a:sym typeface="Wingdings" panose="05000000000000000000" pitchFamily="2" charset="2"/>
              </a:rPr>
              <a:t>	Derzeit laufen Gesprächsrunden zu diesem Thema. Inhalte 	können daher noch nicht präsentiert werden.</a:t>
            </a:r>
            <a:endParaRPr lang="de-DE" dirty="0"/>
          </a:p>
        </p:txBody>
      </p:sp>
      <p:sp>
        <p:nvSpPr>
          <p:cNvPr id="4" name="Datumsplatzhalter 3">
            <a:extLst>
              <a:ext uri="{FF2B5EF4-FFF2-40B4-BE49-F238E27FC236}">
                <a16:creationId xmlns:a16="http://schemas.microsoft.com/office/drawing/2014/main" id="{227A1D56-EC0B-AA51-C01C-9D22E3642469}"/>
              </a:ext>
            </a:extLst>
          </p:cNvPr>
          <p:cNvSpPr>
            <a:spLocks noGrp="1"/>
          </p:cNvSpPr>
          <p:nvPr>
            <p:ph type="dt" sz="half" idx="2"/>
          </p:nvPr>
        </p:nvSpPr>
        <p:spPr/>
        <p:txBody>
          <a:bodyPr/>
          <a:lstStyle/>
          <a:p>
            <a:fld id="{E6689937-7794-465E-A3D2-F520DE73DAAE}" type="datetime1">
              <a:rPr lang="de-DE" smtClean="0"/>
              <a:t>11.02.2026</a:t>
            </a:fld>
            <a:endParaRPr lang="de-DE" dirty="0"/>
          </a:p>
        </p:txBody>
      </p:sp>
      <p:sp>
        <p:nvSpPr>
          <p:cNvPr id="5" name="Foliennummernplatzhalter 4">
            <a:extLst>
              <a:ext uri="{FF2B5EF4-FFF2-40B4-BE49-F238E27FC236}">
                <a16:creationId xmlns:a16="http://schemas.microsoft.com/office/drawing/2014/main" id="{711AAE76-F92D-CB0C-3064-E4A0B1CD0CBF}"/>
              </a:ext>
            </a:extLst>
          </p:cNvPr>
          <p:cNvSpPr>
            <a:spLocks noGrp="1"/>
          </p:cNvSpPr>
          <p:nvPr>
            <p:ph type="sldNum" sz="quarter" idx="4"/>
          </p:nvPr>
        </p:nvSpPr>
        <p:spPr/>
        <p:txBody>
          <a:bodyPr/>
          <a:lstStyle/>
          <a:p>
            <a:fld id="{BCCB1FF1-BD9C-47F3-B88A-0804CC4D619B}" type="slidenum">
              <a:rPr lang="de-DE" smtClean="0"/>
              <a:t>6</a:t>
            </a:fld>
            <a:endParaRPr lang="de-DE" dirty="0"/>
          </a:p>
        </p:txBody>
      </p:sp>
    </p:spTree>
    <p:extLst>
      <p:ext uri="{BB962C8B-B14F-4D97-AF65-F5344CB8AC3E}">
        <p14:creationId xmlns:p14="http://schemas.microsoft.com/office/powerpoint/2010/main" val="2893135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A30FA7-2598-58D8-7316-153EA37893A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12C6F54-2A3B-D72D-1BB9-0611DCCA46A9}"/>
              </a:ext>
            </a:extLst>
          </p:cNvPr>
          <p:cNvSpPr>
            <a:spLocks noGrp="1"/>
          </p:cNvSpPr>
          <p:nvPr>
            <p:ph type="title"/>
          </p:nvPr>
        </p:nvSpPr>
        <p:spPr>
          <a:xfrm>
            <a:off x="407988" y="376904"/>
            <a:ext cx="11048906" cy="1008431"/>
          </a:xfrm>
        </p:spPr>
        <p:txBody>
          <a:bodyPr>
            <a:normAutofit fontScale="90000"/>
          </a:bodyPr>
          <a:lstStyle/>
          <a:p>
            <a:r>
              <a:rPr lang="de-DE" dirty="0"/>
              <a:t>Wichtige Änderungen der Spielordnung –</a:t>
            </a:r>
            <a:br>
              <a:rPr lang="de-DE" dirty="0"/>
            </a:br>
            <a:r>
              <a:rPr lang="de-DE" sz="3100" dirty="0"/>
              <a:t>§ 37 Altersklassen</a:t>
            </a:r>
          </a:p>
        </p:txBody>
      </p:sp>
      <p:sp>
        <p:nvSpPr>
          <p:cNvPr id="3" name="Inhaltsplatzhalter 2">
            <a:extLst>
              <a:ext uri="{FF2B5EF4-FFF2-40B4-BE49-F238E27FC236}">
                <a16:creationId xmlns:a16="http://schemas.microsoft.com/office/drawing/2014/main" id="{D7AA66DC-F2B5-ABA2-82A4-136506DD0830}"/>
              </a:ext>
            </a:extLst>
          </p:cNvPr>
          <p:cNvSpPr>
            <a:spLocks noGrp="1"/>
          </p:cNvSpPr>
          <p:nvPr>
            <p:ph idx="1"/>
          </p:nvPr>
        </p:nvSpPr>
        <p:spPr>
          <a:xfrm>
            <a:off x="439943" y="1747110"/>
            <a:ext cx="11376024" cy="4460052"/>
          </a:xfrm>
        </p:spPr>
        <p:txBody>
          <a:bodyPr>
            <a:normAutofit/>
          </a:bodyPr>
          <a:lstStyle/>
          <a:p>
            <a:r>
              <a:rPr lang="de-DE" sz="2600" dirty="0"/>
              <a:t>Neu-Definition in Abs. 3:</a:t>
            </a:r>
            <a:br>
              <a:rPr lang="de-DE" sz="2600" dirty="0"/>
            </a:br>
            <a:r>
              <a:rPr lang="de-DE" sz="2600" dirty="0">
                <a:sym typeface="Wingdings" panose="05000000000000000000" pitchFamily="2" charset="2"/>
              </a:rPr>
              <a:t>	Minis sind Spieler*innen, die im Kalenderjahr, in dem das Spieljahr 	beginnt, das 7. Lebensjahr noch nicht vollenden oder vollendet 	haben. </a:t>
            </a:r>
          </a:p>
          <a:p>
            <a:r>
              <a:rPr lang="de-DE" sz="2600" dirty="0"/>
              <a:t>Klarstellung in Abs. 5:</a:t>
            </a:r>
            <a:br>
              <a:rPr lang="de-DE" sz="2600" dirty="0"/>
            </a:br>
            <a:r>
              <a:rPr lang="de-DE" sz="2600" dirty="0">
                <a:sym typeface="Wingdings" panose="05000000000000000000" pitchFamily="2" charset="2"/>
              </a:rPr>
              <a:t>	Landesverbände können Sonderbestimmungen zur 	Altersklassenzuordnung treffen.</a:t>
            </a:r>
            <a:endParaRPr lang="de-DE" sz="2600" dirty="0"/>
          </a:p>
        </p:txBody>
      </p:sp>
      <p:sp>
        <p:nvSpPr>
          <p:cNvPr id="4" name="Datumsplatzhalter 3">
            <a:extLst>
              <a:ext uri="{FF2B5EF4-FFF2-40B4-BE49-F238E27FC236}">
                <a16:creationId xmlns:a16="http://schemas.microsoft.com/office/drawing/2014/main" id="{488D3E22-9EE3-F65E-7280-CE0BE03F2803}"/>
              </a:ext>
            </a:extLst>
          </p:cNvPr>
          <p:cNvSpPr>
            <a:spLocks noGrp="1"/>
          </p:cNvSpPr>
          <p:nvPr>
            <p:ph type="dt" sz="half" idx="2"/>
          </p:nvPr>
        </p:nvSpPr>
        <p:spPr/>
        <p:txBody>
          <a:bodyPr/>
          <a:lstStyle/>
          <a:p>
            <a:fld id="{E6689937-7794-465E-A3D2-F520DE73DAAE}" type="datetime1">
              <a:rPr lang="de-DE" smtClean="0"/>
              <a:t>11.02.2026</a:t>
            </a:fld>
            <a:endParaRPr lang="de-DE"/>
          </a:p>
        </p:txBody>
      </p:sp>
      <p:sp>
        <p:nvSpPr>
          <p:cNvPr id="5" name="Foliennummernplatzhalter 4">
            <a:extLst>
              <a:ext uri="{FF2B5EF4-FFF2-40B4-BE49-F238E27FC236}">
                <a16:creationId xmlns:a16="http://schemas.microsoft.com/office/drawing/2014/main" id="{35B7F49A-D232-1969-6283-CFD458489DA0}"/>
              </a:ext>
            </a:extLst>
          </p:cNvPr>
          <p:cNvSpPr>
            <a:spLocks noGrp="1"/>
          </p:cNvSpPr>
          <p:nvPr>
            <p:ph type="sldNum" sz="quarter" idx="4"/>
          </p:nvPr>
        </p:nvSpPr>
        <p:spPr/>
        <p:txBody>
          <a:bodyPr/>
          <a:lstStyle/>
          <a:p>
            <a:fld id="{BCCB1FF1-BD9C-47F3-B88A-0804CC4D619B}" type="slidenum">
              <a:rPr lang="de-DE" smtClean="0"/>
              <a:t>7</a:t>
            </a:fld>
            <a:endParaRPr lang="de-DE" dirty="0"/>
          </a:p>
        </p:txBody>
      </p:sp>
    </p:spTree>
    <p:extLst>
      <p:ext uri="{BB962C8B-B14F-4D97-AF65-F5344CB8AC3E}">
        <p14:creationId xmlns:p14="http://schemas.microsoft.com/office/powerpoint/2010/main" val="31625083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0D0FC7-8D54-ACE2-ED2C-CDC122FAA38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4D1C837-0188-846A-9340-32251B2D9E3F}"/>
              </a:ext>
            </a:extLst>
          </p:cNvPr>
          <p:cNvSpPr>
            <a:spLocks noGrp="1"/>
          </p:cNvSpPr>
          <p:nvPr>
            <p:ph type="title"/>
          </p:nvPr>
        </p:nvSpPr>
        <p:spPr>
          <a:xfrm>
            <a:off x="407988" y="376904"/>
            <a:ext cx="11048906" cy="1008431"/>
          </a:xfrm>
        </p:spPr>
        <p:txBody>
          <a:bodyPr>
            <a:normAutofit fontScale="90000"/>
          </a:bodyPr>
          <a:lstStyle/>
          <a:p>
            <a:r>
              <a:rPr lang="de-DE" dirty="0"/>
              <a:t>Wichtige Änderungen der Spielordnung –</a:t>
            </a:r>
            <a:br>
              <a:rPr lang="de-DE" dirty="0"/>
            </a:br>
            <a:r>
              <a:rPr lang="de-DE" sz="3100" dirty="0"/>
              <a:t>§ 55 Einschränkung des Spielrechts</a:t>
            </a:r>
          </a:p>
        </p:txBody>
      </p:sp>
      <p:sp>
        <p:nvSpPr>
          <p:cNvPr id="3" name="Inhaltsplatzhalter 2">
            <a:extLst>
              <a:ext uri="{FF2B5EF4-FFF2-40B4-BE49-F238E27FC236}">
                <a16:creationId xmlns:a16="http://schemas.microsoft.com/office/drawing/2014/main" id="{BC779138-1E3E-E00C-7D09-2F1C352DA3AF}"/>
              </a:ext>
            </a:extLst>
          </p:cNvPr>
          <p:cNvSpPr>
            <a:spLocks noGrp="1"/>
          </p:cNvSpPr>
          <p:nvPr>
            <p:ph idx="1"/>
          </p:nvPr>
        </p:nvSpPr>
        <p:spPr>
          <a:xfrm>
            <a:off x="407988" y="1852277"/>
            <a:ext cx="11376024" cy="4546113"/>
          </a:xfrm>
        </p:spPr>
        <p:txBody>
          <a:bodyPr>
            <a:normAutofit/>
          </a:bodyPr>
          <a:lstStyle/>
          <a:p>
            <a:r>
              <a:rPr lang="de-DE" sz="2600" dirty="0"/>
              <a:t>Klarstellung in Abs. 3 (bereits gesondert informiert):</a:t>
            </a:r>
            <a:br>
              <a:rPr lang="de-DE" sz="2600" dirty="0"/>
            </a:br>
            <a:r>
              <a:rPr lang="de-DE" sz="2600" dirty="0">
                <a:sym typeface="Wingdings" panose="05000000000000000000" pitchFamily="2" charset="2"/>
              </a:rPr>
              <a:t>	Kein Festspielen von Jugendspieler*innen in 	Erwachsenenmannschaften (wie früher).</a:t>
            </a:r>
          </a:p>
          <a:p>
            <a:r>
              <a:rPr lang="de-DE" sz="2600" dirty="0">
                <a:sym typeface="Wingdings" panose="05000000000000000000" pitchFamily="2" charset="2"/>
              </a:rPr>
              <a:t>Neuregelung in Abs. 4:</a:t>
            </a:r>
            <a:br>
              <a:rPr lang="de-DE" sz="2600" dirty="0">
                <a:sym typeface="Wingdings" panose="05000000000000000000" pitchFamily="2" charset="2"/>
              </a:rPr>
            </a:br>
            <a:r>
              <a:rPr lang="de-DE" sz="2600" dirty="0">
                <a:sym typeface="Wingdings" panose="05000000000000000000" pitchFamily="2" charset="2"/>
              </a:rPr>
              <a:t>	Landesverbände können für </a:t>
            </a:r>
            <a:r>
              <a:rPr lang="de-DE" sz="2600" dirty="0" err="1">
                <a:sym typeface="Wingdings" panose="05000000000000000000" pitchFamily="2" charset="2"/>
              </a:rPr>
              <a:t>Qualispiele</a:t>
            </a:r>
            <a:r>
              <a:rPr lang="de-DE" sz="2600" dirty="0">
                <a:sym typeface="Wingdings" panose="05000000000000000000" pitchFamily="2" charset="2"/>
              </a:rPr>
              <a:t> und –turniere abweichende 	Regelungen beschließen</a:t>
            </a:r>
            <a:br>
              <a:rPr lang="de-DE" sz="2600" dirty="0">
                <a:sym typeface="Wingdings" panose="05000000000000000000" pitchFamily="2" charset="2"/>
              </a:rPr>
            </a:br>
            <a:r>
              <a:rPr lang="de-DE" sz="2600" dirty="0">
                <a:sym typeface="Wingdings" panose="05000000000000000000" pitchFamily="2" charset="2"/>
              </a:rPr>
              <a:t>	Im BWHV: Listenregelung für JBLH-Mannschaften mit Festplatz</a:t>
            </a:r>
          </a:p>
        </p:txBody>
      </p:sp>
      <p:sp>
        <p:nvSpPr>
          <p:cNvPr id="4" name="Datumsplatzhalter 3">
            <a:extLst>
              <a:ext uri="{FF2B5EF4-FFF2-40B4-BE49-F238E27FC236}">
                <a16:creationId xmlns:a16="http://schemas.microsoft.com/office/drawing/2014/main" id="{B0B0E0F8-8D6C-DC46-3111-F6E96090870A}"/>
              </a:ext>
            </a:extLst>
          </p:cNvPr>
          <p:cNvSpPr>
            <a:spLocks noGrp="1"/>
          </p:cNvSpPr>
          <p:nvPr>
            <p:ph type="dt" sz="half" idx="2"/>
          </p:nvPr>
        </p:nvSpPr>
        <p:spPr/>
        <p:txBody>
          <a:bodyPr/>
          <a:lstStyle/>
          <a:p>
            <a:fld id="{E6689937-7794-465E-A3D2-F520DE73DAAE}" type="datetime1">
              <a:rPr lang="de-DE" smtClean="0"/>
              <a:t>11.02.2026</a:t>
            </a:fld>
            <a:endParaRPr lang="de-DE"/>
          </a:p>
        </p:txBody>
      </p:sp>
      <p:sp>
        <p:nvSpPr>
          <p:cNvPr id="5" name="Foliennummernplatzhalter 4">
            <a:extLst>
              <a:ext uri="{FF2B5EF4-FFF2-40B4-BE49-F238E27FC236}">
                <a16:creationId xmlns:a16="http://schemas.microsoft.com/office/drawing/2014/main" id="{E4D500FF-BD6C-1538-8BD9-D9D004771A5D}"/>
              </a:ext>
            </a:extLst>
          </p:cNvPr>
          <p:cNvSpPr>
            <a:spLocks noGrp="1"/>
          </p:cNvSpPr>
          <p:nvPr>
            <p:ph type="sldNum" sz="quarter" idx="4"/>
          </p:nvPr>
        </p:nvSpPr>
        <p:spPr/>
        <p:txBody>
          <a:bodyPr/>
          <a:lstStyle/>
          <a:p>
            <a:fld id="{BCCB1FF1-BD9C-47F3-B88A-0804CC4D619B}" type="slidenum">
              <a:rPr lang="de-DE" smtClean="0"/>
              <a:t>8</a:t>
            </a:fld>
            <a:endParaRPr lang="de-DE" dirty="0"/>
          </a:p>
        </p:txBody>
      </p:sp>
    </p:spTree>
    <p:extLst>
      <p:ext uri="{BB962C8B-B14F-4D97-AF65-F5344CB8AC3E}">
        <p14:creationId xmlns:p14="http://schemas.microsoft.com/office/powerpoint/2010/main" val="25321770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0D5719-9FFD-D323-A413-A0F273C13CB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ADA4BE8-0496-BC1F-163B-09E1F98FDD4A}"/>
              </a:ext>
            </a:extLst>
          </p:cNvPr>
          <p:cNvSpPr>
            <a:spLocks noGrp="1"/>
          </p:cNvSpPr>
          <p:nvPr>
            <p:ph type="title"/>
          </p:nvPr>
        </p:nvSpPr>
        <p:spPr>
          <a:xfrm>
            <a:off x="407988" y="376904"/>
            <a:ext cx="11048906" cy="1008431"/>
          </a:xfrm>
        </p:spPr>
        <p:txBody>
          <a:bodyPr>
            <a:normAutofit fontScale="90000"/>
          </a:bodyPr>
          <a:lstStyle/>
          <a:p>
            <a:r>
              <a:rPr lang="de-DE" dirty="0"/>
              <a:t>Wichtige Änderungen der Rechtsordnung –</a:t>
            </a:r>
            <a:br>
              <a:rPr lang="de-DE" dirty="0"/>
            </a:br>
            <a:r>
              <a:rPr lang="de-DE" sz="3100" dirty="0"/>
              <a:t>Neufassung</a:t>
            </a:r>
          </a:p>
        </p:txBody>
      </p:sp>
      <p:sp>
        <p:nvSpPr>
          <p:cNvPr id="3" name="Inhaltsplatzhalter 2">
            <a:extLst>
              <a:ext uri="{FF2B5EF4-FFF2-40B4-BE49-F238E27FC236}">
                <a16:creationId xmlns:a16="http://schemas.microsoft.com/office/drawing/2014/main" id="{F27B22C1-2668-8468-5082-1C21E4751209}"/>
              </a:ext>
            </a:extLst>
          </p:cNvPr>
          <p:cNvSpPr>
            <a:spLocks noGrp="1"/>
          </p:cNvSpPr>
          <p:nvPr>
            <p:ph idx="1"/>
          </p:nvPr>
        </p:nvSpPr>
        <p:spPr>
          <a:xfrm>
            <a:off x="439943" y="2145143"/>
            <a:ext cx="11376024" cy="3997473"/>
          </a:xfrm>
        </p:spPr>
        <p:txBody>
          <a:bodyPr/>
          <a:lstStyle/>
          <a:p>
            <a:r>
              <a:rPr lang="de-DE" dirty="0"/>
              <a:t>Die Rechtsordnung des DHB wurde mit Wirkung zum 01.07.2026 vollständig überarbeitet.</a:t>
            </a:r>
          </a:p>
          <a:p>
            <a:r>
              <a:rPr lang="de-DE" dirty="0"/>
              <a:t>Änderungen sind redaktioneller aber auch inhaltlicher Art. Teilweise wird der bisherigen Praxis eine ordentliche Rechtsgrundlage gegeben.</a:t>
            </a:r>
          </a:p>
        </p:txBody>
      </p:sp>
      <p:sp>
        <p:nvSpPr>
          <p:cNvPr id="4" name="Datumsplatzhalter 3">
            <a:extLst>
              <a:ext uri="{FF2B5EF4-FFF2-40B4-BE49-F238E27FC236}">
                <a16:creationId xmlns:a16="http://schemas.microsoft.com/office/drawing/2014/main" id="{B21DA1B3-2D94-83A8-B401-76D28672C571}"/>
              </a:ext>
            </a:extLst>
          </p:cNvPr>
          <p:cNvSpPr>
            <a:spLocks noGrp="1"/>
          </p:cNvSpPr>
          <p:nvPr>
            <p:ph type="dt" sz="half" idx="2"/>
          </p:nvPr>
        </p:nvSpPr>
        <p:spPr/>
        <p:txBody>
          <a:bodyPr/>
          <a:lstStyle/>
          <a:p>
            <a:fld id="{E6689937-7794-465E-A3D2-F520DE73DAAE}" type="datetime1">
              <a:rPr lang="de-DE" smtClean="0"/>
              <a:t>11.02.2026</a:t>
            </a:fld>
            <a:endParaRPr lang="de-DE"/>
          </a:p>
        </p:txBody>
      </p:sp>
      <p:sp>
        <p:nvSpPr>
          <p:cNvPr id="5" name="Foliennummernplatzhalter 4">
            <a:extLst>
              <a:ext uri="{FF2B5EF4-FFF2-40B4-BE49-F238E27FC236}">
                <a16:creationId xmlns:a16="http://schemas.microsoft.com/office/drawing/2014/main" id="{653B10F3-20D7-78CB-89A1-EA0238F7F433}"/>
              </a:ext>
            </a:extLst>
          </p:cNvPr>
          <p:cNvSpPr>
            <a:spLocks noGrp="1"/>
          </p:cNvSpPr>
          <p:nvPr>
            <p:ph type="sldNum" sz="quarter" idx="4"/>
          </p:nvPr>
        </p:nvSpPr>
        <p:spPr/>
        <p:txBody>
          <a:bodyPr/>
          <a:lstStyle/>
          <a:p>
            <a:fld id="{BCCB1FF1-BD9C-47F3-B88A-0804CC4D619B}" type="slidenum">
              <a:rPr lang="de-DE" smtClean="0"/>
              <a:t>9</a:t>
            </a:fld>
            <a:endParaRPr lang="de-DE" dirty="0"/>
          </a:p>
        </p:txBody>
      </p:sp>
    </p:spTree>
    <p:extLst>
      <p:ext uri="{BB962C8B-B14F-4D97-AF65-F5344CB8AC3E}">
        <p14:creationId xmlns:p14="http://schemas.microsoft.com/office/powerpoint/2010/main" val="3460766495"/>
      </p:ext>
    </p:extLst>
  </p:cSld>
  <p:clrMapOvr>
    <a:masterClrMapping/>
  </p:clrMapOvr>
</p:sld>
</file>

<file path=ppt/theme/theme1.xml><?xml version="1.0" encoding="utf-8"?>
<a:theme xmlns:a="http://schemas.openxmlformats.org/drawingml/2006/main" name="1_Office">
  <a:themeElements>
    <a:clrScheme name="BWHV Farbpalette">
      <a:dk1>
        <a:sysClr val="windowText" lastClr="000000"/>
      </a:dk1>
      <a:lt1>
        <a:sysClr val="window" lastClr="FFFFFF"/>
      </a:lt1>
      <a:dk2>
        <a:srgbClr val="0E2841"/>
      </a:dk2>
      <a:lt2>
        <a:srgbClr val="E8E8E8"/>
      </a:lt2>
      <a:accent1>
        <a:srgbClr val="BD172E"/>
      </a:accent1>
      <a:accent2>
        <a:srgbClr val="63277B"/>
      </a:accent2>
      <a:accent3>
        <a:srgbClr val="ED6B06"/>
      </a:accent3>
      <a:accent4>
        <a:srgbClr val="F6A200"/>
      </a:accent4>
      <a:accent5>
        <a:srgbClr val="FFCC00"/>
      </a:accent5>
      <a:accent6>
        <a:srgbClr val="C2A3B9"/>
      </a:accent6>
      <a:hlink>
        <a:srgbClr val="467886"/>
      </a:hlink>
      <a:folHlink>
        <a:srgbClr val="96607D"/>
      </a:folHlink>
    </a:clrScheme>
    <a:fontScheme name="Benutzerdefiniert 2">
      <a:majorFont>
        <a:latin typeface="Jost SemiBold"/>
        <a:ea typeface=""/>
        <a:cs typeface=""/>
      </a:majorFont>
      <a:minorFont>
        <a:latin typeface="Jos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2bca380d-2720-49f9-bbf1-6aa2cffad6fb" xsi:nil="true"/>
    <lcf76f155ced4ddcb4097134ff3c332f xmlns="fede78b7-39e5-438b-a3ae-d57199f95d80">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70D566014CDDA1459B9E3AACCE655ECD" ma:contentTypeVersion="10" ma:contentTypeDescription="Ein neues Dokument erstellen." ma:contentTypeScope="" ma:versionID="d8ba8739958a0aa454176c0e5633d84a">
  <xsd:schema xmlns:xsd="http://www.w3.org/2001/XMLSchema" xmlns:xs="http://www.w3.org/2001/XMLSchema" xmlns:p="http://schemas.microsoft.com/office/2006/metadata/properties" xmlns:ns2="fede78b7-39e5-438b-a3ae-d57199f95d80" xmlns:ns3="2bca380d-2720-49f9-bbf1-6aa2cffad6fb" targetNamespace="http://schemas.microsoft.com/office/2006/metadata/properties" ma:root="true" ma:fieldsID="81f90bc53a3c6fa169062fea5cbce73d" ns2:_="" ns3:_="">
    <xsd:import namespace="fede78b7-39e5-438b-a3ae-d57199f95d80"/>
    <xsd:import namespace="2bca380d-2720-49f9-bbf1-6aa2cffad6f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de78b7-39e5-438b-a3ae-d57199f95d8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Bildmarkierungen" ma:readOnly="false" ma:fieldId="{5cf76f15-5ced-4ddc-b409-7134ff3c332f}" ma:taxonomyMulti="true" ma:sspId="e1b4d401-3938-44a9-ac3d-abc6daab713f"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bca380d-2720-49f9-bbf1-6aa2cffad6fb"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5daa2d49-dfd2-4dd1-9316-74605fa25c90}" ma:internalName="TaxCatchAll" ma:showField="CatchAllData" ma:web="2bca380d-2720-49f9-bbf1-6aa2cffad6f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272EC8F-307F-4D55-B0DD-303497201778}">
  <ds:schemaRefs>
    <ds:schemaRef ds:uri="http://schemas.microsoft.com/office/2006/documentManagement/types"/>
    <ds:schemaRef ds:uri="http://purl.org/dc/terms/"/>
    <ds:schemaRef ds:uri="http://www.w3.org/XML/1998/namespace"/>
    <ds:schemaRef ds:uri="http://purl.org/dc/dcmitype/"/>
    <ds:schemaRef ds:uri="2bca380d-2720-49f9-bbf1-6aa2cffad6fb"/>
    <ds:schemaRef ds:uri="fede78b7-39e5-438b-a3ae-d57199f95d80"/>
    <ds:schemaRef ds:uri="http://schemas.microsoft.com/office/infopath/2007/PartnerControls"/>
    <ds:schemaRef ds:uri="http://purl.org/dc/elements/1.1/"/>
    <ds:schemaRef ds:uri="http://schemas.openxmlformats.org/package/2006/metadata/core-properties"/>
    <ds:schemaRef ds:uri="http://schemas.microsoft.com/office/2006/metadata/properties"/>
  </ds:schemaRefs>
</ds:datastoreItem>
</file>

<file path=customXml/itemProps2.xml><?xml version="1.0" encoding="utf-8"?>
<ds:datastoreItem xmlns:ds="http://schemas.openxmlformats.org/officeDocument/2006/customXml" ds:itemID="{3330CEAD-8698-44F1-8769-ADCD0DDB7FF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ede78b7-39e5-438b-a3ae-d57199f95d80"/>
    <ds:schemaRef ds:uri="2bca380d-2720-49f9-bbf1-6aa2cffad6f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2282B37-C64D-4B23-AA13-608A07B17AC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2677</Words>
  <Application>Microsoft Office PowerPoint</Application>
  <PresentationFormat>Breitbild</PresentationFormat>
  <Paragraphs>280</Paragraphs>
  <Slides>36</Slides>
  <Notes>1</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36</vt:i4>
      </vt:variant>
    </vt:vector>
  </HeadingPairs>
  <TitlesOfParts>
    <vt:vector size="44" baseType="lpstr">
      <vt:lpstr>Aptos</vt:lpstr>
      <vt:lpstr>Arial</vt:lpstr>
      <vt:lpstr>Jost</vt:lpstr>
      <vt:lpstr>Jost Light</vt:lpstr>
      <vt:lpstr>Jost Medium</vt:lpstr>
      <vt:lpstr>Jost SemiBold</vt:lpstr>
      <vt:lpstr>Wingdings</vt:lpstr>
      <vt:lpstr>1_Office</vt:lpstr>
      <vt:lpstr>Staffelsitzung</vt:lpstr>
      <vt:lpstr>Handball360</vt:lpstr>
      <vt:lpstr>Aktuelle Runde</vt:lpstr>
      <vt:lpstr>Wichtige Änderungen der Spielordnung – § 19 Jugendspielrecht</vt:lpstr>
      <vt:lpstr>Wichtige Änderungen der Spielordnung – § 19 Jugendspielrecht</vt:lpstr>
      <vt:lpstr>Wichtige Änderungen der Spielordnung – § 21 Durchführung von Jugendspielen</vt:lpstr>
      <vt:lpstr>Wichtige Änderungen der Spielordnung – § 37 Altersklassen</vt:lpstr>
      <vt:lpstr>Wichtige Änderungen der Spielordnung – § 55 Einschränkung des Spielrechts</vt:lpstr>
      <vt:lpstr>Wichtige Änderungen der Rechtsordnung – Neufassung</vt:lpstr>
      <vt:lpstr>Wichtige Änderungen der Rechtsordnung – § 2 Befugnisse</vt:lpstr>
      <vt:lpstr>Wichtige Änderungen der rechtsordnung – § 4 Sperren</vt:lpstr>
      <vt:lpstr>Wichtige Änderungen der rechtsordnung – § 13 Vergehen innerhalb der Wettkampfstätte</vt:lpstr>
      <vt:lpstr>Wichtige Änderungen der rechtsordnung – § 13 Vergehen innerhalb der Wettkampfstätte</vt:lpstr>
      <vt:lpstr>Wichtige Änderungen der rechtsrdnung – § 14 Verbandsschädigendes Verhalten</vt:lpstr>
      <vt:lpstr>Wichtige Änderungen der rechtsordnung – Weitere Klarstellungen</vt:lpstr>
      <vt:lpstr>Wichtige Änderungen der rechtsordnung – Weitere Klarstellungen</vt:lpstr>
      <vt:lpstr>Wichtige Änderungen der rechtsordnung – Erweiterung der OWi-Tatbestände RO-BWHV</vt:lpstr>
      <vt:lpstr>Wichtige Änderungen der rechtsordnung – Erweiterung der OWi-Tatbestände RO-BWHV</vt:lpstr>
      <vt:lpstr>Wichtige Änderungen der rechtsordnung – Erweiterung der OWi-Tatbestände RO-BWHV</vt:lpstr>
      <vt:lpstr>Quali 2026</vt:lpstr>
      <vt:lpstr>Quali 2026</vt:lpstr>
      <vt:lpstr>Quali 2026</vt:lpstr>
      <vt:lpstr>KIHASL / Juhasl / Jungschiedsrichter</vt:lpstr>
      <vt:lpstr>KIHASL / Juhasl / Jungschiedsrichter Aufgaben Verband und Bezirk</vt:lpstr>
      <vt:lpstr>KIHASL / Juhasl  Aufgaben der Vereine</vt:lpstr>
      <vt:lpstr>KIHASL / Juhasl / Jungschiedsrichter</vt:lpstr>
      <vt:lpstr>Kinderhandball</vt:lpstr>
      <vt:lpstr>Kinderhandball</vt:lpstr>
      <vt:lpstr>Kinderhandball</vt:lpstr>
      <vt:lpstr>Kinderhandball</vt:lpstr>
      <vt:lpstr>Kinderhandball</vt:lpstr>
      <vt:lpstr>Kommende Termine</vt:lpstr>
      <vt:lpstr>Kommende Termine</vt:lpstr>
      <vt:lpstr>Kommende Termine</vt:lpstr>
      <vt:lpstr>SOnstiges</vt:lpstr>
      <vt:lpstr>SOnstiges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Staffelsitzung</dc:title>
  <dc:creator>Jan Reusch</dc:creator>
  <cp:lastModifiedBy>Bezirk RNT - Spieltechnik - Karolin Fath</cp:lastModifiedBy>
  <cp:revision>111</cp:revision>
  <dcterms:created xsi:type="dcterms:W3CDTF">2025-01-14T11:52:33Z</dcterms:created>
  <dcterms:modified xsi:type="dcterms:W3CDTF">2026-02-11T17:26:21Z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0x01010070D566014CDDA1459B9E3AACCE655ECD</vt:lpwstr>
  </property>
</Properties>
</file>